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929" r:id="rId3"/>
    <p:sldId id="911" r:id="rId4"/>
    <p:sldId id="927" r:id="rId5"/>
    <p:sldId id="295" r:id="rId6"/>
    <p:sldId id="916" r:id="rId7"/>
    <p:sldId id="920" r:id="rId8"/>
    <p:sldId id="921" r:id="rId9"/>
    <p:sldId id="930" r:id="rId10"/>
    <p:sldId id="905" r:id="rId11"/>
    <p:sldId id="906" r:id="rId12"/>
    <p:sldId id="912" r:id="rId13"/>
    <p:sldId id="913" r:id="rId14"/>
    <p:sldId id="914" r:id="rId15"/>
    <p:sldId id="891" r:id="rId16"/>
    <p:sldId id="448" r:id="rId17"/>
    <p:sldId id="915" r:id="rId18"/>
    <p:sldId id="932" r:id="rId19"/>
    <p:sldId id="933" r:id="rId20"/>
    <p:sldId id="934" r:id="rId21"/>
    <p:sldId id="93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29.53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178 38 2177,'0'-13'5417,"0"-12"-3303,-19 87-206,-4 4-1795,-2-2 0,-55 101 0,49-128-612,33-40 498,0 0 0,0 0 1,0 1-1,0-1 0,1 1 0,-1 0 0,1-1 1,0 1-1,-1 1 0,1-1 0,0 0 0,0 1 1,0-1-1,4 0 0,55-20 4,-45 16-2,27-5 10,0 1 1,1 2 0,0 2-1,0 2 1,64 3-1,-104 1-3,0 1-1,-1-1 0,1 2 1,0-1-1,0 0 0,-1 1 1,1 0-1,-1 0 0,1 0 1,-1 1-1,0-1 1,0 1-1,0 0 0,0 0 1,0 0-1,-1 1 0,0-1 1,1 1-1,-1 0 0,-1 0 1,1 0-1,-1 0 0,5 9 1,-2-1 19,0 0 1,-1 0-1,0 0 1,-1 0-1,0 1 1,-1-1-1,0 1 1,0 16-1,-2-4 6,-1 33 212,0-55-224,0 1 1,1-1-1,-1 0 0,-1 1 0,1-1 0,0 0 0,-1 0 0,1 0 1,-1 0-1,0 0 0,0 0 0,0-1 0,-1 1 0,-2 2 0,-7 5 33,-1-1 0,0 0 0,-1-1 0,0-1-1,0 0 1,-1-1 0,0 0 0,0-1-1,-29 5 1,2-3-137,1-3 0,-64 0 0,60-6-1502,1-8-3188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09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 9636,'-12'0'394,"-37"3"1218,46-2-1574,0 0 0,-1 0 1,1 1-1,0-1 0,0 1 0,0-1 1,0 1-1,1 0 0,-1 0 0,0 0 0,1 1 1,-5 4-1,-1 3 24,-1 1 0,1 1 0,1 0-1,0 0 1,1 0 0,0 1 0,1-1 0,0 2 0,-3 17 0,3-2 69,0 1-1,3 1 1,0 36 0,3-66-132,-1 1 1,1 0-1,-1 0 1,1-1 0,0 1-1,-1 0 1,1-1-1,0 1 1,0-1-1,0 1 1,0-1 0,0 0-1,1 1 1,-1-1-1,0 0 1,1 0-1,-1 0 1,1 0 0,-1 0-1,1 0 1,-1 0-1,1 0 1,0-1-1,-1 1 1,1-1 0,0 1-1,0-1 1,-1 1-1,1-1 1,3 0-1,10 2-12,0-1 0,25 0 0,-30-1 2,9 0-13,23 0-270,50-6 0,-77 4 197,-1-1 1,0 0-1,0-1 1,0 0-1,0-2 0,-1 1 1,15-10-1,-16 8 80,0 0 1,-1-1-1,0-1 0,0 0 1,-1 0-1,16-20 0,-20 22 35,-2 0 0,1 0 0,-1-1 0,0 0 0,0 1 0,-1-2 0,0 1 0,-1 0 0,1-1 0,-2 1 0,2-14 0,-2-50 515,-1 70-510,0 0 0,0 0-1,-1 1 1,1-1 0,-1 0 0,1 0-1,-1 0 1,0 1 0,0-1-1,1 1 1,-1-1 0,0 0-1,-1 1 1,1-1 0,0 1-1,0 0 1,-1-1 0,1 1 0,0 0-1,-1 0 1,0 0 0,1 0-1,-1 0 1,1 0 0,-1 1-1,0-1 1,0 0 0,-2 0-1,-7-2 60,1 1 0,-1 0 0,-18-1 0,22 3-43,-62-4 180,-116 8-1,170-3-197,0 2-1,0 0 1,0 1-1,-24 9 1,34-12-111,0 1 0,0 0 0,0 1 0,0-1 0,1 1 0,-1 0 0,1 0 0,-1 1 0,1-1 0,0 1 0,1 0 0,-1 0 0,1 0 0,0 0 0,0 1 0,-3 4 0,4 4-3047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35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878 7 4626,'-191'-3'293,"-1"0"3971,191 3-4239,0 0-1,0 0 1,0 0 0,0 0 0,0 1-1,0-1 1,0 0 0,1 1-1,-1-1 1,0 1 0,0-1 0,0 1-1,1-1 1,-1 1 0,0 0 0,1-1-1,-1 1 1,0 0 0,1-1 0,-1 1-1,1 0 1,-1 0 0,1 0 0,-1-1-1,1 1 1,0 0 0,0 0-1,-1 0 1,1 0 0,0 0 0,0 0-1,0 0 1,0 1 0,0 41 389,1-25-186,0 58 382,1-25-309,-9 88-1,4-120-273,-2 1-1,0-1 1,-2-1 0,0 1-1,-16 29 1,-57 84 96,73-120-115,-19 28 5,-76 124 94,66-101-28,-36 70 44,63-112-105,0 1 0,2 0-1,0 0 1,-5 37 0,4 25 44,6 150 0,4-112-37,-3 65 27,3 211-26,-2-392-32,1 0 1,-1 1-1,1-1 0,1 0 1,-1 0-1,1 0 0,0 0 1,0 0-1,0-1 0,1 1 1,0 0-1,6 7 0,-3-6-2,0-1 0,0 0 0,1-1 0,-1 1 0,1-1 0,1-1-1,-1 1 1,16 5 0,16 7 16,1-3 0,1-1 0,58 10-1,128 11 98,219-5-36,1-28-54,-205-2 3,238 2 48,571-3-74,-440-16-31,113 0 57,-582 16-15,655 18 13,-193 10-2,1-25-11,-291-2 12,-176 1-14,384-4 4,-2-27-3,519-132 6,-994 152-10,115-25 27,170-62-1,-282 80-14,-1-2 0,-1-2-1,-1-1 1,-1-3 0,-1-2 0,-1-1-1,72-68 1,237-285 126,-344 374-133,22-25 12,-2-1 0,-2-1 0,-1-2-1,37-74 1,-48 79 14,0 0 0,-3-1-1,0 0 1,-2 0-1,-2-1 1,4-60 0,-9 70-17,1-56 53,-3 72-51,0 0 1,0 1 0,0-1 0,-1 0 0,0 1 0,-1-1 0,0 1-1,-3-7 1,-1 3 9,-1 0 0,0 1 0,0 0 0,-1 1 0,0 0 0,-1 0 0,0 1 0,0 0 0,-14-7 0,-110-55 169,113 60-161,-77-34 19,-128-68 218,-9-17-19,191 109-261,-2 2-1,0 1 1,-74-15 0,29 16-23,-102-3 0,-99 9 60,151 6 16,-563-33 142,22 20-238,476 18 28,-641 25-25,-252 37-239,786-51 284,-363 7-31,549-20-4,-718 20-83,1 10 233,328-4-122,252-6 1,-9 1-10,196-10 3,-116 29 0,-211 45 57,267-59-36,-141 21 25,-145 30 55,409-73-84,1 1 0,-1 0-1,-22 10 1,33-12 1,0-1 1,1 1-1,-1 0 0,0 0 0,1 0 0,-1 0 0,1 0 1,0 0-1,0 1 0,0-1 0,0 1 0,0-1 1,0 1-1,1 0 0,-1 0 0,1 0 0,0 0 1,0 0-1,0 0 0,0 0 0,0 4 0,-2 31-16,3 52 1,1-31 25,6 39-81,-3-61-200,-2 33-1203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37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59 3794,'0'-52'3500,"3"45"-1678,0 18 662,-3 8-2446,-2 0 0,0-1-1,-2 1 1,-8 27 0,-31 76 51,16-50-63,5-13-9,-2 0-1,-3-2 1,-64 100 0,90-154-12,1-16 40,-1 5-27,1 0-1,1 0 1,-1-1-1,1 1 1,4-14 0,-4 20-19,0-1 0,0 1 0,0-1 0,1 1 0,-1 0 0,1 0 0,0-1 0,-1 1-1,1 0 1,0 0 0,0 0 0,0 1 0,1-1 0,-1 1 0,0-1 0,1 1 0,-1-1 0,1 1 0,-1 0 0,1 0 0,3 0 0,13-3-10,0 1 0,0 1 1,0 1-1,0 1 0,24 2 0,11 0-17,-16 0-7,59 10 0,-58-6-621,61 2 0,-72-6 175,-19-1 111,-1-1 0,0 1 0,1-1 0,-1-1-1,0 1 1,1-1 0,-1-1 0,11-2-1,-6-7-1851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38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10 4002,'7'-9'3668,"-7"9"-3558,0 0 0,1 0 0,-1 0 1,0 0-1,1 0 0,-1 0 0,0 0 0,1 1 1,-1-1-1,0 0 0,0 0 0,1 0 0,-1 1 0,0-1 1,1 0-1,-1 0 0,0 1 0,0-1 0,0 0 0,1 1 1,-1-1-1,0 0 0,0 1 0,0-1 0,0 0 0,0 1 1,0-1-1,1 0 0,-1 1 0,0-1 0,0 0 0,0 1 1,0-1-1,0 0 0,0 1 0,0-1 0,-1 0 0,1 1 1,0-1-1,0 1 0,0 33 59,1-11-94,-1 1 0,-1-1 0,-1 1 0,-10 44 0,-15 19 44,6-25-266,4 0 0,-13 79-1,24-95-2560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6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 9861,'-13'-3'2016,"51"3"-1968,7 0-48,12 0 32,14 0-16,-1 0-16,0 0-1104,-18 0-1905,-20 0-4227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7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405 101 7091,'-1'0'101,"0"0"-1,0 0 0,0 1 1,0-1-1,0 1 0,0-1 1,0 0-1,0 1 0,0 0 1,0-1-1,1 1 0,-1-1 1,0 1-1,0 0 1,1 0-1,-1-1 0,0 1 1,1 0-1,-1 0 0,0 1 1,-13 25-12,1-1 89,5-16-121,0 0 1,-1 0-1,0-1 1,0 0-1,-22 15 1,25-20-24,-1 0 0,0 0 0,0-1 0,0-1 1,-1 1-1,1-1 0,0 0 0,-1-1 0,0 1 0,1-2 1,-13 1-1,20-1-25,-1-1 0,1 1-1,-1-1 1,0 1 0,1-1 0,0 0 0,-1 1 0,1-1 0,-1 0 0,1 1 0,0-1 0,-1 0 0,1 1 0,0-1 0,0 0 0,-1 1-1,1-1 1,0 0 0,0 0 0,0 1 0,0-1 0,0 0 0,0 0 0,0-1 0,1-29-8,-1 23 15,-1-20 9,0-32 83,1 56-99,1 0 0,-1 0 0,1 0 0,0 1 0,0-1 0,0 0 0,0 1 0,1-1 0,0 1 0,-1 0 1,1-1-1,4-4 0,1 2-3,0 0 1,0 0 0,1 1 0,-1 0 0,1 0 0,1 0-1,-1 1 1,1 1 0,-1-1 0,1 1 0,0 1 0,11-2-1,9-1-9,-1 1-1,48 1 0,-72 3 6,-1 0 0,0 1 0,1-1 0,-1 1-1,0-1 1,1 1 0,-1 0 0,0 0 0,0 0 0,0 1 0,0-1 0,0 1 0,0 0-1,0 0 1,0 0 0,3 3 0,-2-1 25,-1 1 0,0-1 0,0 0 0,0 1 0,0 0 0,-1-1-1,0 1 1,0 0 0,2 9 0,1 7 91,-2 1 0,0 0 0,-2 0 0,-1 24 0,0-35-94,0 8 33,1 7 60,-7 47-1,5-63-104,-1 0 0,-1-1 1,0 0-1,0 1 0,-1-1 0,0 0 1,-1 0-1,-6 10 0,-14 14 18,-1-2-1,-1 0 1,-2-2 0,-1-1-1,-1-2 1,-1-1 0,-1-1-1,-2-1 1,-56 27-1,82-46-18,0 0 0,-1 0 0,1 0-1,0-1 1,-1-1 0,-11 2 0,19-3-6,-1-1 0,1 0-1,0 0 1,-1 0 0,1 0 0,0-1 0,0 1 0,-1 0 0,1-1 0,0 0-1,0 1 1,0-1 0,0 0 0,0 0 0,0 0 0,0-1 0,0 1 0,0 0 0,0-1-1,0 1 1,1-1 0,-1 0 0,1 1 0,-1-1 0,1 0 0,0 0 0,0 0-1,0 0 1,0 0 0,-2-4 0,2 2-6,-1-1-1,0 1 1,1-1-1,0 1 1,0-1 0,1 0-1,-1 1 1,1-1-1,0 0 1,0 1-1,1-1 1,-1 0 0,1 1-1,2-7 1,-2 8-2,1 0 1,-1-1-1,1 1 1,0 0-1,0 0 1,1 0-1,-1 0 1,1 0-1,-1 0 1,1 1-1,0-1 1,0 1-1,0 0 0,0 0 1,0 0-1,1 0 1,4-1-1,13-6-2,0 2 0,0 0-1,1 1 1,0 1 0,0 2-1,0 0 1,0 1 0,1 1-1,29 3 1,-47-1 7,-1 0-1,0 0 1,0 0-1,0 1 1,0 0-1,0-1 1,0 2-1,0-1 1,0 0 0,-1 1-1,6 4 1,36 41 48,-22-23-23,-8-10 20,0-1-1,2 0 1,-1-2 0,2 1-1,20 9 1,-27-15-289,2-2 0,-1 1 0,1-2 0,-1 0 0,1 0 0,0-1 0,1-1 0,-1 0 0,16 0 0,3-2-3770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7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19 8628,'-6'-6'2369,"6"2"-1505,19 4-784,26 0-80,12 0 64,-6 0-31,7-3-33,-7 0-417,0 0-1616,-19 3-1728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8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8324,'0'3'256,"0"0"32,26-3-208,44 3 208,13-3-144,7 0 32,-1 0-112,-6 0-64,-12-3-1808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9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500 85 9204,'-1'0'71,"1"0"0,-1-1-1,1 1 1,0 0-1,-1 0 1,1 0 0,-1 0-1,1 0 1,-1 0 0,1 0-1,0 0 1,-1 1 0,1-1-1,-1 0 1,1 0 0,0 0-1,-1 0 1,1 1 0,-1-1-1,1 0 1,0 0 0,-1 0-1,1 1 1,0-1 0,-1 0-1,1 1 1,0-1-1,0 0 1,-1 1 0,1-1-1,0 0 1,0 1 0,-1-1-1,1 1 1,0-1 0,0 1-1,-14 27-13,-5 8-9,10-25-26,1-1 0,-2-1 0,1 0 0,-1 0 0,-1-1 0,0 0 0,0 0 0,0-2 0,-1 1 0,-23 8 0,15-8-6,1-1-1,-1-1 0,0-1 0,0-1 1,-1 0-1,-26-1 0,46-3-15,0 1-1,0 0 0,0 0 1,0 0-1,0-1 0,0 1 1,1-1-1,-1 1 0,0 0 1,0-1-1,0 0 0,0 1 1,1-1-1,-1 1 1,0-1-1,0 0 0,1 0 1,-1 1-1,1-1 0,-1 0 1,1 0-1,-1 0 0,1 0 1,-1 0-1,1 0 0,0 0 1,-1 1-1,1-1 0,0 0 1,0 0-1,0 0 1,0-1-1,-1-39-64,1 32 61,-1-15-13,2-27-11,-1 48 27,1 0 0,-1 0 0,1 0 0,0 0-1,0 0 1,0 0 0,1 1 0,-1-1 0,1 0 0,-1 1 0,1-1 0,0 1-1,0-1 1,3-2 0,12-7 1,0 2-1,0-1 1,1 2-1,1 0 1,-1 1 0,2 1-1,-1 1 1,0 1-1,1 1 1,0 0-1,35-1 1,-24 3-7,-4 1 8,1 0 1,45 6-1,-69-4-1,0 0 0,1 0 0,-1 1 0,0-1 0,0 1 0,0 0 0,-1 0 0,1 1 0,0-1 0,-1 1 0,1 0 0,-1 0 0,0 0 1,0 0-1,0 0 0,-1 1 0,1-1 0,-1 1 0,0 0 0,0 0 0,0 0 0,0 0 0,-1 0 0,1 0 0,1 9 0,1 8 46,-1 0 0,-1 1 0,0 41 0,-3-51-28,2-4-8,-1 0-1,0 0 1,0 1 0,-1-1 0,0 0-1,-1 1 1,1-1 0,-2 0 0,1 0-1,-1-1 1,0 1 0,-1 0-1,0-1 1,0 0 0,-1 0 0,-8 11-1,-20 17 32,0-1-1,-75 56 1,-90 45 38,124-86-53,68-45-15,0 0 0,0 0 1,-1-1-1,1 1 0,-1-2 0,0 1 0,0-1 1,0 0-1,0 0 0,0-1 0,0 0 0,-1 0 0,1-1 1,0 0-1,-14-1 0,18 0-8,1 0 1,-1-1 0,1 1-1,0-1 1,0 1-1,-1-1 1,1 0-1,0 0 1,0 1-1,1-1 1,-1-1-1,0 1 1,1 0 0,-1 0-1,1-1 1,0 1-1,0-1 1,0 1-1,0-1 1,0 1-1,0-1 1,1 0 0,-1 1-1,1-1 1,0-3-1,-3-14 19,2 0 0,0-24 0,1 34 4,0 8-25,0 1 0,0-1 0,0 1 0,1 0 0,-1-1 0,1 1 0,-1 0 0,0-1 0,1 1 0,0 0 0,-1-1 0,1 1-1,0 0 1,0 0 0,0 0 0,0 0 0,0 0 0,0 0 0,0 0 0,1-1 0,1 0 1,1 0-1,-1 0 1,1 0-1,0 1 1,-1-1-1,1 1 1,5-1-1,6-1 36,0 1 1,30 0-1,-28 1-15,1 1 1,0 1-1,0 0 1,-1 1-1,1 1 1,-1 1-1,0 0 0,0 1 1,24 11-1,-20-5-159,165 75 638,-147-70-1515,2-2 0,70 16 0,-76-27-7185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0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 7732,'0'0'493,"0"9"-181,1 10-5,-2 1 1,0-1-1,-2 1 0,0-1 0,-1 0 0,-9 26 1,-1-8-235,2 1 1,1 0 0,2 0 0,2 1 0,1 0 0,0 44 0,6-27-1154,0-36-1313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1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0 104 3762,'10'-1'6488,"29"-2"-4985,67-6-1709,432-72-259,-526 80 4,-11 1 199,1-1 0,0 1 1,-1 0-1,1 0 0,-1-1 1,1 1-1,-1-1 1,1 1-1,-1-1 0,1 0 1,-1 1-1,1-1 0,1-2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0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857 2 9188,'-14'-1'268,"10"1"-207,-1-1 0,1 1 0,-1 0 1,1 0-1,-1 1 0,1-1 0,0 1 0,-1 0 0,1 0 0,0 1 0,-1-1 1,1 1-1,0 0 0,0 0 0,-6 4 0,-48 49 1063,-76 93 0,-8 8-621,-27 4-269,-68 68-1,235-226-306,0 0-44,-1 0 0,1 0 0,0 0 0,0 1 0,0-1 0,1 0 0,-1 1 0,0 0 0,1-1 0,0 1 0,-1 0 0,1 0 0,0-1 0,0 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1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9 129 4178,'-1'0'114,"1"0"0,-1 0 0,1-1-1,-1 1 1,1 0 0,-1-1 0,1 1 0,-1 0 0,1-1 0,0 1 0,-1-1-1,1 1 1,0-1 0,-1 1 0,1-1 0,0 1 0,-1-1 0,1 1 0,0-1-1,0 1 1,0-1 0,0 1 0,0-1 0,-1 1 0,1-1 0,0 1 0,0-1-1,0 0 1,0 1 0,0-1 0,1 1 0,-1-1 0,0 1 0,0-1 0,0 1-1,0-1 1,1 1 0,-1-1 0,0 1 0,0-1 0,1 1 0,-1-1 0,1 0-1,1 0-34,1 0 0,-1 0-1,1 0 1,-1 0 0,1 1 0,-1-1-1,1 1 1,-1-1 0,5 1-1,610-90 581,-555 80-696,-62 12-1076,0 11-1136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2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316 137 5122,'-28'0'1050,"16"-1"-474,0 1-1,-25 3 1,33-2-501,0 0-1,0 0 1,-1 0-1,1 1 1,0 0-1,0-1 1,1 1-1,-1 1 1,0-1-1,1 1 1,-1-1 0,-3 5-1,-7 8 165,1 0-1,1 1 0,0 1 1,2 0-1,-1 1 1,-7 19-1,-42 118 558,59-152-785,-5 20 23,1 1 1,1 0-1,1-1 1,1 1-1,1 0 1,2 25 0,0-11-2,-1-36-33,0 1 1,0-1-1,0 0 1,1 1 0,-1-1-1,1 1 1,-1-1 0,1 0-1,0 0 1,0 1-1,0-1 1,0 0 0,1 0-1,-1 0 1,0 0-1,1 0 1,0 0 0,-1-1-1,1 1 1,0 0-1,0-1 1,0 0 0,0 1-1,0-1 1,0 0 0,0 0-1,0 0 1,1 0-1,-1 0 1,4 0 0,6 2 1,1-1 0,0 0 0,0-1 0,20-1 0,-21 0 6,2-1 13,-1-1 0,0 0 0,0 0 0,0-1 0,0-1 0,0 0 0,-1-1 0,1 0 0,-1-1 0,15-10 0,-3 1-7,-2-1-1,1-2 1,37-38-1,-48 42-21,0 0 0,-1-1 0,-1 0 0,0 0-1,-1-1 1,-1 0 0,0-1 0,-1 0-1,-1 0 1,-1-1 0,5-25 0,-2-13-22,-3 1 1,-3-79 0,-1 113 23,-1 13 12,1-1-1,-2 1 1,1 0 0,-3-11 0,2 17-4,1 0 0,-1-1 0,0 1 0,0 0 0,0 0 0,0-1 0,-1 1 0,1 0 0,0 0 0,-1 1 0,0-1 0,1 0 0,-1 0 0,0 1 0,0-1 0,0 1 0,0-1 0,-2 0 0,-8-3 2,0 1 0,0 0 1,0 0-1,-1 2 0,1-1 0,-1 1 0,1 1 0,-1 1 1,0-1-1,-14 3 0,-3-2-2,22 1 2,0 0 0,-1 1-1,1 0 1,0 0 0,0 0 0,0 1 0,0 0-1,1 1 1,-1 0 0,1 0 0,0 1-1,0-1 1,0 1 0,1 1 0,-10 9 0,10-8-3,-1 0 0,1 0 1,0 1-1,1 0 1,0 0-1,0 0 0,0 1 1,1-1-1,1 1 1,-1 0-1,2 0 0,-1 0 1,-2 17-1,4-11 3,-1 42 16,2-52-17,1-1 0,-1 1 0,1-1 0,0 0 0,0 1 0,0-1-1,0 0 1,1 0 0,0 0 0,3 6 0,7 3 9,1 0-1,0 0 0,1-2 1,1 0-1,0 0 1,18 9-1,44 33 24,-68-44-22,0-1 0,0 1 0,-1 0 0,-1 1 0,1 0 0,-1 0 0,-1 0 0,0 1 1,8 21-1,-8-15 57,2-1 0,0 0 0,0-1 0,14 18 0,-19-28-259,0-1 1,1 0-1,-1-1 0,1 1 0,0 0 1,0-1-1,0 0 0,1 0 0,-1 0 0,1-1 1,0 0-1,-1 1 0,1-2 0,0 1 1,0 0-1,0-1 0,1 0 0,5 0 0,14 0-7075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3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10 5298,'0'-1'80,"0"0"-1,-1 1 0,1-1 1,-1 1-1,1-1 0,-1 0 1,1 1-1,-1-1 0,1 1 1,-1 0-1,1-1 0,-1 1 1,0-1-1,1 1 0,-1 0 1,0-1-1,1 1 0,-1 0 1,0 0-1,0 0 0,1-1 1,-1 1-1,0 0 0,0 0 1,1 0-1,-1 0 0,0 0 1,0 0-1,1 1 0,-1-1 1,0 0-1,1 0 0,-1 0 0,0 1 1,0-1-1,1 0 0,-1 1 1,1-1-1,-1 1 0,0-1 1,1 0-1,-1 1 0,1-1 1,-1 1-1,1 0 0,-1-1 1,1 1-1,-1-1 0,1 1 1,0 0-1,-1-1 0,1 1 1,0 0-1,-1 1 0,-1 6-44,-1-1 0,1 2 0,1-1 0,-2 9 0,2-6 430,-4 30 229,1 79 1,5-87-644,-2 0 0,-1-1-1,-1 1 1,-10 40 0,8-54-151,-4 8-139,2 1 0,2-1-1,0 1 1,-1 40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3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32 235 6979,'-3'-2'115,"1"1"1,-1-1-1,1 0 0,-1 0 0,1 0 1,0 0-1,0-1 0,0 1 0,0 0 1,0-1-1,1 0 0,-3-4 0,3 5-85,1 1 0,0 0 0,0-1 0,0 1 0,0-1 0,0 1 0,0 0 0,0-1 0,0 1 0,0 0 0,1-1 0,-1 1 0,1 0 0,-1-1 0,1 1 0,-1 0 0,1 0 0,0-1 0,0 1 0,-1 0 0,1 0 0,0 0 0,0 0 0,0 0 0,0 0 0,0 0 0,1 0 0,-1 1 0,0-1 0,0 0 0,0 1 0,1-1 0,-1 1 0,2-1 0,30-12 85,64-18 1,-39 15-78,46-17 92,183-30-1,-276 61-120,40-2 21,-50 4-23,1-1 0,-1 1 0,1 0 0,-1 0 0,1 1-1,-1-1 1,1 0 0,-1 0 0,1 1 0,-1-1 0,0 1 0,1-1-1,-1 1 1,0-1 0,1 1 0,-1 0 0,0 0 0,0 0 0,0 0-1,0-1 1,0 2 0,0-1 0,0 0 0,0 0 0,0 0 0,1 2-1,0 9 97,-1-1 0,0 0-1,0 1 1,-3 20 0,1 1 32,1-26-123,0 1 1,0-1-1,-1 0 1,0 1-1,0-1 1,0 1-1,-1-1 1,-1 0 0,1 0-1,-1 0 1,0-1-1,-1 1 1,0 0-1,0-1 1,0 0-1,0 0 1,-1 0-1,0-1 1,-12 10-1,-8 10 10,-2-2 0,-1-1 0,-1-1 0,0-2 0,-2 0 0,0-2 0,-1-2-1,0-1 1,-67 20 0,85-32 14,0 1 0,0-2 0,-22 0 0,35-1-32,0 0 0,1 0-1,-1 0 1,0-1-1,0 1 1,0 0 0,0 0-1,1-1 1,-1 1-1,0-1 1,0 1 0,1-1-1,-1 1 1,0-1-1,1 1 1,-1-1 0,0 1-1,1-1 1,-1 0 0,1 1-1,-1-1 1,1 0-1,-1 0 1,1 0 0,0 1-1,-1-1 1,1 0-1,0 0 1,0 0 0,-1 0-1,1 1 1,0-3 0,-1-36 103,2 25-30,-1 13-74,1 0-1,-1-1 0,1 1 0,-1 0 0,1 0 0,-1 0 0,1 0 0,0 0 1,0 0-1,-1 0 0,1 1 0,0-1 0,0 0 0,0 0 0,0 0 0,0 1 1,0-1-1,0 1 0,0-1 0,0 1 0,1-1 0,-1 1 0,0 0 0,0-1 1,0 1-1,0 0 0,1 0 0,-1 0 0,0 0 0,2 0 0,50-1 8,-39 1 0,-7 0-2,0 1-1,0 0 1,0 0 0,0 1 0,0 0-1,0 0 1,-1 1 0,1 0 0,-1 0-1,1 0 1,-1 1 0,0 0 0,0 0 0,-1 0-1,7 7 1,9 11 31,0 0 0,24 37 0,-28-36-11,37 40-1,-42-53-160,0-1-1,0-1 1,1 1-1,0-2 1,1 0 0,-1 0-1,1-2 1,0 1-1,1-2 1,0 0 0,-1-1-1,1 0 1,24 1-1,-12-4-5743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5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3986,'0'0'296,"7"-19"2991,8 13-3113,1 0 1,0 2-1,0 0 1,0 0 0,23-1-1,15-4-77,19-3-741,0 2 1,130 1-1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6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 1249,'0'0'10223,"5"0"-10122,94-1-39,117-15-1,-186 11-77,76-7-494,-63 12-1696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7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250 190 4290,'-4'-14'4103,"3"14"-4051,1 0-1,-1 0 1,1-1 0,-1 1 0,1 0 0,-1 0-1,1 0 1,-1 0 0,1 0 0,-1 0 0,1 0-1,-1 0 1,1 0 0,-1 0 0,0 0 0,1 0-1,-1 0 1,1 0 0,-1 1 0,1-1 0,-1 0-1,1 0 1,-1 1 0,1-1 0,0 0 0,-1 0-1,1 1 1,-1 0 0,-26 24-25,-6 13 606,2 1 0,-32 54 0,52-74-580,0 1-1,2 0 1,0 1-1,2 0 0,0 0 1,1 0-1,-4 34 0,3 103 141,7-147-183,0-9-9,1 0 0,-1 0 0,1-1 0,-1 1 0,1 0 0,-1 0 0,1 0-1,0-1 1,0 1 0,0 0 0,0-1 0,0 1 0,0-1 0,1 1 0,-1-1 0,0 0 0,1 1 0,-1-1 0,1 0 0,0 0 0,-1 0 0,1 0-1,0 0 1,-1-1 0,1 1 0,0 0 0,0-1 0,0 1 0,-1-1 0,1 0 0,4 1 0,10 1 0,-1-1 0,1 0-1,16-2 1,-12 0 6,0 0-8,1-1 1,-1-1-1,0 0 0,0-2 0,-1-1 1,1 0-1,-1-1 0,0-1 1,-1-1-1,31-19 0,-23 10-80,0-1 0,-2-1 0,0 0-1,-1-2 1,-1-1 0,25-34 0,-39 45 56,0 1 0,-1-2 0,0 1 0,-1-1 0,0 0 0,-1 0 0,0 0 0,-2-1 0,1 0 0,-2 0 0,1 0 0,-2 0 0,0-26 0,0 7 25,0 22-1,-1-1-1,0 1 0,0-1 1,-1 0-1,-1 1 0,0-1 1,-4-11-1,1 12-1,-1 0-1,0 0 1,-1 1 0,0 0 0,-1 1-1,0-1 1,0 1 0,-1 1 0,0 0-1,-17-12 1,15 12 20,0 1-1,-1 0 0,0 1 1,0 0-1,0 1 0,0 0 1,-1 1-1,0 0 1,-26-3-1,34 6-4,-1 0 0,0 1 1,1 0-1,-1 0 0,0 0 0,1 1 0,-1-1 0,0 1 1,1 1-1,-1-1 0,1 1 0,0 0 0,-1 0 1,1 1-1,0-1 0,0 1 0,1 0 0,-1 1 0,1-1 1,-1 1-1,1 0 0,0 0 0,0 0 0,1 0 1,-1 1-1,1 0 0,0-1 0,0 1 0,-4 10 1,1 0 3,-1-1 0,2 1 0,0 0 0,1 1 1,0-1-1,-1 20 0,1 93 72,4-97-57,1-21-18,0 1 0,1-1 0,1 0 0,-1 0 0,2 0 0,-1 0 0,1 0 0,1-1 0,0 0 0,0 0 0,1 0 0,0-1 0,0 1 0,13 11 0,9 8 37,1-1-1,45 33 1,-39-37-10,-26-18-43,-1 1 1,1-1-1,-1 1 0,-1 1 0,1 0 1,-1 0-1,11 14 0,-17-19-185,0-1 0,0 1 0,0 0-1,0 0 1,-1 0 0,1 1-1,-1-1 1,1 0 0,-1 0-1,0 0 1,0 4 0,0 10-5287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7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95 5170,'-10'-12'1276,"8"10"-888,0 0 1,0 0-1,0 0 1,1-1-1,-1 1 0,1 0 1,-1-1-1,-1-3 1,3 5-326,0 0 0,0 0 0,0 0 0,0 0 0,0 0 1,0-1-1,1 1 0,-1 1 0,0-1 0,0 0 0,1 0 0,-1 0 0,1 0 1,-1 0-1,1 0 0,-1 0 0,1 0 0,-1 0 0,1 1 0,0-1 0,-1 0 1,1 1-1,0-1 0,0 0 0,0 1 0,-1-1 0,1 1 0,0-1 1,0 1-1,2-1 0,6-4-62,2 1 0,-1 0 0,0 0 0,1 1 0,-1 1 1,20-3-1,67 0-9,-96 5 1,-1 1 1,1-1 0,0 1 0,-1-1-1,1 1 1,-1-1 0,1 1-1,-1 0 1,1-1 0,-1 1 0,1 0-1,-1-1 1,0 1 0,0 0-1,1 0 1,-1-1 0,0 1-1,0 0 1,0 0 0,1-1 0,-1 1-1,0 0 1,0 0 0,0 0-1,0-1 1,-1 2 0,1 32 33,0-23 6,0-5-25,0-1-6,1 0 0,-1 0 0,0 0 1,0-1-1,0 1 0,-1 0 0,0 0 0,0 0 1,0-1-1,-1 1 0,1 0 0,-1-1 0,0 1 0,0-1 1,-1 0-1,1 1 0,-1-1 0,0-1 0,0 1 1,-5 5-1,-18 15 2,0-2 0,-1-1 1,-1-1-1,-49 26 0,72-45 1,4-18-138,1 14 133,0 1 0,0 0 1,0 0-1,1 0 0,-1 0 0,1-1 0,0 1 0,-1 0 1,1 0-1,0 0 0,0 0 0,0 0 0,0 1 0,1-1 1,-1 0-1,0 0 0,1 1 0,0-1 0,2-1 1,0 0-2,0 0 1,1 0-1,-1 1 1,1 0-1,0 0 1,0 0-1,0 0 1,6 0-1,11-2-9,1 1-1,46 1 1,-58 3 5,-5-2 0,0 1 0,0 0 0,0 1 0,0-1 0,0 1 1,0 1-1,0-1 0,0 1 0,0 0 0,0 0 0,-1 1 0,1-1 1,-1 1-1,0 1 0,0-1 0,0 1 0,0 0 0,0 0 1,-1 0-1,0 1 0,8 9 0,-9-10 5,1 1 1,-1 1-1,0-1 0,-1 0 1,1 1-1,-1-1 0,0 1 0,0 0 1,1 11-1,2 54 32,-6-69-30,1 1 1,-1 0-1,0 0 1,0 0-1,0-1 1,0 1-1,0-1 1,0 1-1,-1-1 1,1 1-1,-1-1 1,1 0 0,-1 1-1,0-1 1,0 0-1,0 0 1,0-1-1,-1 1 1,1 0-1,0-1 1,-1 1-1,1-1 1,-5 2-1,-8 4-2,-1-1-1,-29 8 1,29-10 7,-34 9 55,-1-3 0,0-2 0,-1-2 0,-94-1 0,139-5-88,0 0 1,0-1-1,0 1 1,0-1-1,0-1 0,1 1 1,-1-1-1,0-1 1,1 1-1,0-1 1,-11-6-1,-28-21-1393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8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5635,'6'-3'5914,"538"-32"-5396,-522 33-507,1 0-1,-1-2 1,1-1 0,-1 0-1,32-14 1,-48 15 451,-16 2-2039,-18 5-2812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49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444 9 7892,'0'-1'72,"-1"0"0,1 1 0,0-1 0,-1 1 0,1-1 0,-1 1 0,1-1 0,0 1 0,-1 0 0,1-1 0,-1 1 0,0-1 0,1 1 0,-1 0 0,1 0 0,-1-1 0,1 1 0,-1 0 0,0 0 0,1 0 0,-1-1 0,0 1 0,1 0 0,-1 0 1,0 0-1,1 0 0,-1 0 0,1 0 0,-1 1 0,0-1 0,1 0 0,-1 0 0,0 0 0,1 0 0,-1 1 0,1-1 0,-1 0 0,0 1 0,-30 11 112,10 4-43,2 0 0,0 1 0,-19 22 0,3-3 93,-10 8 46,3 1 1,-37 51 0,68-81-234,0 1 0,1 1 0,1-1-1,1 1 1,0 1 0,1-1 0,1 1 0,0 1 0,2-1 0,-5 36 0,7-35 10,1-8-36,1 0 1,-1 0 0,3 14-1,-2-22-17,0 0-1,1-1 1,-1 1-1,1 0 1,0-1-1,0 1 1,0-1 0,0 1-1,1-1 1,-1 1-1,1-1 1,-1 0-1,1 0 1,0 0-1,0 0 1,0 0-1,0 0 1,2 2-1,4 0 5,0 0-1,0 0 0,0-1 0,0 0 0,0-1 1,0 0-1,1 0 0,14 1 0,76-1 13,-67-2-17,1 0 2,0-1-1,0-1 0,0-2 1,-1-2-1,0 0 0,0-3 1,38-14-1,-27 5-33,0-2 1,41-26-1,-69 36-2,0-1 0,0 0 0,-1-1 0,0 0 0,-1-1 0,0-1 0,-1 0 0,11-18 0,-19 25 18,0-1 1,0 1-1,-1-1 1,0 0-1,0 0 1,-1 0 0,2-17-1,-1-58-139,-3 54 99,0 22 47,0 0 0,0 0-1,-1-1 1,0 1-1,0 0 1,-1 0-1,0 0 1,0 0-1,-1 1 1,0-1 0,0 1-1,0-1 1,-1 1-1,0 0 1,0 0-1,0 0 1,-1 1-1,0 0 1,0 0 0,0 0-1,-1 0 1,0 1-1,-11-7 1,6 5-2,-1 0 1,-1 1-1,1 0 1,-1 1 0,0 1-1,-26-5 1,4 4-7,-48 1 0,79 3 13,-1 0 0,1 0 1,-1 0-1,1 1 1,-1 0-1,1-1 0,-1 1 1,1 1-1,0-1 0,-1 1 1,1 0-1,0 0 0,0 0 1,0 0-1,1 1 1,-1-1-1,0 1 0,1 0 1,-5 6-1,4-4 0,1 0 0,0 1-1,1 0 1,-1 0 0,1-1 0,0 1 0,0 1 0,1-1-1,0 0 1,0 0 0,0 0 0,1 1 0,0 6-1,0 16 1,-1-17 2,0 1 1,1-1-1,1 1 0,0-1 1,1 1-1,0-1 0,0 0 1,2 1-1,-1-1 0,10 19 1,24 27 5,-28-46 6,0 0 0,-1 0 0,-1 1 0,0 0 1,-1 1-1,0 0 0,-1 0 0,-1 0 0,6 28 0,-9-32-6,0 0 0,1 0 0,0 0 0,1-1 0,4 12 0,-5-17-6,0 1 1,1-1-1,-1 0 1,1-1-1,0 1 0,0 0 1,0-1-1,1 1 1,-1-1-1,1 0 1,0 0-1,0-1 0,5 4 1,42 21-1043,-26-16-1832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0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8 9172,'0'0'12,"0"-1"-1,0 1 0,1 0 0,-1-1 1,0 1-1,0-1 0,0 1 1,1 0-1,-1-1 0,0 1 1,1-1-1,-1 1 0,0 0 0,0 0 1,1-1-1,-1 1 0,1 0 1,-1-1-1,0 1 0,1 0 1,-1 0-1,1 0 0,-1 0 1,0-1-1,1 1 0,-1 0 0,1 0 1,-1 0-1,1 0 0,-1 0 1,1 0-1,-1 0 0,0 0 1,1 0-1,-1 0 0,1 0 1,-1 1-1,1-1 0,-1 0 0,1 0 1,-1 0-1,0 0 0,1 1 1,0-1-1,0 1-17,1-1 0,-1 1 0,0-1 1,1 1-1,-1 0 0,1-1 0,-1 1 0,0 0 0,0 0 0,1 0 1,-1 0-1,0 0 0,1 2 0,0 2 1,-1 0-1,-1 0 1,1 1-1,0-1 1,-1 0-1,0 0 1,-2 9-1,1 4 117,1-17-101,0-1 0,0 1 1,0-1-1,0 1 0,0 0 0,-1-1 1,1 1-1,0-1 0,0 1 0,-1-1 1,1 1-1,0-1 0,-1 1 0,1-1 1,-1 0-1,1 1 0,-1-1 0,1 1 1,0-1-1,-1 0 0,1 1 0,-1-1 1,0 0-1,1 0 0,-1 1 1,1-1-1,-1 0 0,0 0 0,-18 3 66,14-2-28,-52 2 1211,48-3-493,8-31-744,1 30-32,1-1 0,-1 1 1,0 0-1,1 0 1,0-1-1,-1 1 1,1 0-1,-1 0 1,1 0-1,0 0 1,0-1-1,0 1 1,0 0-1,0 1 0,0-1 1,0 0-1,0 0 1,0 0-1,0 1 1,0-1-1,0 0 1,1 1-1,-1-1 1,0 1-1,0-1 0,1 1 1,-1 0-1,0 0 1,3-1-1,45-4-594,-45 5 481,11-1-275,-7 1-231,0-1 0,1 1-1,-1 0 1,1 1 0,15 3 0,-20-2-45,-1 0-1,1-1 0,-1 1 1,0 0-1,0 1 1,5 4-1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0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10 8340,'0'-10'5010,"0"13"-4994,0 22 64,0 7 128,0 9-48,0 3-16,0 9 129,-7 3-257,-5 1 48,-1 6-64,-13-7 0,-6-6-2738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5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4130,'0'0'4581,"3"0"-4365,492-13 565,-432 10-4809,-43 3 1421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5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8676,'0'0'1201,"51"0"-1153,13 0-32,6 0-16,-6 0-16,7 0-353,-7 0-2128,-13 0-4562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5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462 23 6787,'-5'-3'309,"-7"-6"-224,9-1 3152,3 10-3186,-1 0 0,1 0 1,-1 0-1,1 0 0,-1 0 0,0 0 0,1 0 1,-1 0-1,1 0 0,-1 0 0,0 0 0,1 0 0,-1 0 1,1 1-1,-1-1 0,1 0 0,-1 0 0,1 1 0,-1-1 1,1 0-1,-1 1 0,-2 4-14,1-1 0,0 1 0,0 0 0,0 0 0,1 0 0,-2 6 0,-3 11 96,-34 125 334,-26 77-134,52-187-313,-44 105 13,50-126-22,-1-1-1,0 0 1,-1 0 0,-1-1 0,0 0 0,-19 17 0,17-19 2,0-1-1,-20 13 1,28-21-31,0 0-1,0 0 0,-1-1 0,1 0 0,-1 0 1,1 0-1,-1-1 0,1 0 0,-1 0 0,-10 0 0,15-1 4,1 0-1,-1 0 0,0 0 0,1-1 0,-1 1 0,0 0 0,1-1 0,-1 1 1,0-1-1,1 1 0,-1 0 0,1-1 0,-1 1 0,1-1 0,-1 0 0,1 1 1,-1-1-1,1 1 0,0-1 0,-1 0 0,1 1 0,0-1 0,-1 0 0,1 1 1,0-1-1,0 0 0,0 1 0,-1-1 0,1 0 0,0 0 0,0 1 0,0-2 1,1-34-383,-1 21 351,0 11 46,0 0 0,0 1 0,0-1 0,1 0 0,-1 0 0,1 0 1,0 0-1,0 0 0,3-6 0,-2 8 2,-1 0 0,1 0 0,0 0 0,0 0 0,0 0 0,1 0 0,-1 0 0,0 1-1,1-1 1,-1 1 0,1-1 0,-1 1 0,1 0 0,5-1 0,17-4 8,-1 1 0,1 2 0,0 0 0,0 2 0,37 2 0,0-1 1,-18-1-112,257-13-3013,-270 10 1234,-5-5-688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56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4 6259,'-13'-3'1761,"7"3"592,-7 0-1889,0 22-96,7 19 16,-7 6-32,13 6-95,0 0-97,0 1-48,0-4-16,0 0-32,0-3-32,0 0-32,0 0-160,-6-6-2033,-13-3-7156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1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915 6 5314,'0'-6'4937,"-13"16"-4298,-151 102 87,7-3-635,6-10 31,31-14-78,70-48 12,-73 41-1,97-64-45,4-2 57,0-1 0,-33 12 0,46-21-16,7-1 541,5-8-456,4 2-131,1 0 0,0 0 0,0 1 0,0 0-1,0 0 1,1 1 0,0 0 0,0 0 0,-1 1 0,19-2 0,9 1-16,55 4 1,-35 0 20,-37-1-9,0 2 0,0 0 1,0 1-1,0 1 1,29 10-1,86 43 7,-74-29-6,-42-20 7,1-2 0,-1 0-1,1-1 1,0-1 0,0-1-1,0 0 1,29-1 0,-42-1-12,-5 4-18,-1-4 135,-13-1-4841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2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207 151 7908,'0'-1'155,"0"0"1,0 0 0,1 1-1,-1-1 1,0 0 0,0 0-1,0 1 1,0-1 0,0 0-1,0 0 1,-1 1 0,1-1-1,0 0 1,0 0-1,0 1 1,-1-1 0,1 0-1,0 1 1,-1-1 0,1 0-1,-1 1 1,0-1 0,-17 17 1103,-8 11-1127,2 2 1,1 1-1,-31 54 0,45-67-75,1 0-1,0 1 1,1 0 0,2 0 0,0 0 0,0 1-1,2-1 1,0 1 0,0 28 0,2-12-13,0 32-8,2-63-32,-1 1-1,1-1 1,0 0-1,0 1 1,0-1-1,1 0 1,-1 1-1,1-1 1,0 0-1,0 0 1,5 6-1,-1-5-3,-1 0 0,0 0 0,1 0 0,0-1-1,0 0 1,0-1 0,1 1 0,-1-1-1,1 0 1,0-1 0,0 1 0,0-2 0,0 1-1,11 1 1,11 0 28,0-2 0,39-2-1,-47-1-25,0-1-1,-1-1 0,1-1 0,-1-1 0,0 0 0,0-2 1,-1 0-1,1-1 0,33-23 0,-33 18-64,0 0 1,-1-1-1,0-1 0,-2-1 1,0-1-1,-1 0 0,0-1 1,17-30-1,-25 35 36,-2 0 1,1 0-1,-2-1 0,0 0 0,-1 0 1,0-1-1,2-20 0,-4 6-3,-1 0 0,-4-55 0,2 77 27,0 1 1,0-1-1,-1 1 0,0-1 0,-1 1 1,1 0-1,-1 0 0,-1 0 0,1 0 1,-1 0-1,0 1 0,-1-1 1,-6-6-1,3 5 7,0 1 1,0 0 0,-1 1-1,1-1 1,-1 2 0,-1-1-1,1 2 1,-19-8-1,6 5 27,-1 1-1,0 1 1,0 1-1,0 2 1,0 0-1,-1 1 1,1 1-1,-32 4 1,50-3-27,0 0 0,-1 0 0,1 1 0,0 0 0,0 0 0,0 0 0,0 0 0,0 1 0,0 0 0,1 0 0,-1 0 0,1 0 0,0 1 0,0 0 0,0 0 0,1 0 0,-1 0 0,1 0 0,0 1 0,0-1 0,1 1 0,-1 0 0,1 0 1,0 0-1,0 0 0,1 1 0,-1-1 0,1 0 0,0 1 0,1-1 0,-1 0 0,2 11 0,-3 17 1,1-24-4,0 1 0,0-1 0,1 1-1,1 0 1,-1-1 0,1 1 0,1-1 0,0 0-1,5 16 1,-2-19 4,0 1 0,0-1 0,0 0-1,1 0 1,-1-1 0,14 9 0,48 31 3,-40-28-7,38 22 5,-38-23-2,46 33-1,-70-47-7,-1 1 0,0 0 0,0-1 0,0 1 0,0 0 0,0 0 0,-1 0 0,0 0 0,1 0 0,-1 0 0,0 1 0,0-1 0,-1 0 0,1 1 0,0 5 0,-2 57-647,0-39-411,1 12-2843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2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7283,'-13'0'3586,"13"28"-3154,0 10 240,0 15-159,0 3-177,0 7 64,0-6-112,0-4-160,0-3-64,0-12-16,0-4-48,0-2-96,0-7-992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3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9444,'0'-3'449,"19"0"-417,19 0 128,13-3-128,13-7 112,0 0-112,6 4-16,14-4 16,-8 1-32,7 2-16,-12 4-48,-20 0-865,-19 6-2512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3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 5555,'1'61'5818,"1"-17"-5316,-3-1 0,-1 1 1,-12 65-1,3-49-459,2 0 0,3 1-1,2 83 1,4-142-114,-1-2 23,1 1-1,0-1 1,0 0 0,0 0 0,0 1-1,0-1 1,0 0 0,0 1-1,0-1 1,0 0 0,0 0-1,0 1 1,0-1 0,0 0-1,0 0 1,0 1 0,0-1 0,0 0-1,1 0 1,-1 1 0,0-1-1,0 0 1,0 0 0,0 1-1,0-1 1,1 0 0,-1 0-1,0 0 1,0 1 0,0-1 0,1 0-1,-1 0 1,0 0 0,0 0-1,1 0 1,-1 1 0,0-1-1,0 0 1,1 0 0,-1 0-1,0 0 1,1 0 0,-1 0 0,0 0-1,0 0 1,1 0 0,-1 0-1,0 0 1,0 0 0,1 0-1,11 0-4310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1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54 9877,'0'0'18,"-1"-1"1,0 1 0,0 0-1,1 0 1,-1 0 0,0 0 0,0 1-1,1-1 1,-1 0 0,0 0-1,1 0 1,-1 1 0,0-1 0,1 0-1,-1 1 1,0-1 0,1 0 0,-1 1-1,1-1 1,-1 1 0,0-1-1,1 1 1,-1-1 0,1 1 0,0-1-1,-1 1 1,0 0 0,0 22 185,1-10-180,0-9 43,0 0 0,0 0 1,0-1-1,-1 1 0,1 0 0,-1 0 0,-2 5 1,2-7-51,0 0 0,0-1 0,0 1 0,0 0 1,-1-1-1,1 0 0,-1 1 0,1-1 0,-1 0 0,1 0 1,-1 1-1,0-1 0,0-1 0,1 1 0,-1 0 0,-3 1 1,-5 2 30,0-1 0,0 0 1,0 0-1,-1-1 0,1 0 0,-1-1 1,1 0-1,-16-1 0,25-1-47,0 0-1,0 1 0,0-1 1,0 0-1,-1 1 0,1-1 0,0 0 1,0 0-1,0 0 0,1 0 0,-1 0 1,0 0-1,0 0 0,0 0 0,1 0 1,-1-1-1,1 1 0,-1 0 1,1 0-1,-1-1 0,1 1 0,0 0 1,-1 0-1,1-1 0,0 1 0,0 0 1,0-3-1,0-47-20,0 37 16,0 10-37,0 1-1,0-1 1,0 0-1,1 0 1,-1 0-1,1 1 1,0-1-1,0 0 0,0 1 1,1-1-1,-1 1 1,5-7-1,-4 8-59,0-1 0,0 1 0,1 0 0,-1 1 0,1-1 0,-1 0 0,1 1 0,0-1 0,-1 1 0,1 0 0,0 0 0,0 0 0,0 0 0,0 0 0,0 1 0,4-1 0,13 0-2892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4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34 7363,'0'0'891,"13"9"-330,-12-6-488,0 0 0,0 0-1,0 0 1,0 1 0,0-1 0,-1 0 0,0 0 0,1 0 0,-2 7 0,1-8 3,-30-2 738,28-1-792,0 1 1,1 0-1,-1-1 0,1 0 0,-1 1 1,1-1-1,0 0 0,-1 1 1,1-1-1,0 0 0,-1 0 0,1 0 1,0 0-1,0-1 0,0 1 0,0 0 1,0 0-1,0-1 0,0 1 0,1 0 1,-1-1-1,0 1 0,1-1 1,-2-2-1,-2-37 164,4 36-201,1 5-10,-1 0 0,0-1 0,0 1-1,0-1 1,0 1 0,0 0-1,1-1 1,-1 1 0,0-1-1,0 1 1,1 0 0,-1-1-1,0 1 1,0 0 0,1-1-1,-1 1 1,0 0 0,1 0 0,-1-1-1,1 1 1,-1 0 0,0 0-1,1 0 1,-1-1 0,1 1-1,-1 0 1,0 0 0,1 0-1,-1 0 1,1 0 0,-1 0-1,1 0 1,-1 0 0,0 0 0,1 0-1,-1 0 1,1 0 0,-1 0-1,1 0 1,-1 1 0,1-1-1,2 0-770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5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56 7523,'-5'-2'426,"-12"-9"1453,16 6-400,13 1 407,265-30-1854,-365 35-965,52-2 990,-1 2 1,-47 6-1,-50 17 143,108-16-21,25-7-165,0 0 1,0-1-1,0 1 0,0 0 0,0 0 0,0 0 0,0 0 0,1 0 1,-1 0-1,0 0 0,1 0 0,-1 0 0,0 1 0,1-1 1,0 0-1,-1 0 0,1 0 0,0 1 0,0-1 0,-1 2 1,1 28 23,0-21 21,0 274 114,0-289-183,1 1-1,0 0 0,0-1 0,0 1 0,0 0 0,1 0 0,0 0 0,0 0 0,0 0 0,0 1 0,0-1 1,1 0-1,0 1 0,0 0 0,0 0 0,0 0 0,0 0 0,0 0 0,1 0 0,-1 1 0,1 0 0,0-1 1,0 2-1,0-1 0,4-1 0,5-2 11,0 0-1,0 1 1,1 0 0,-1 2 0,1-1-1,0 2 1,16-1 0,-12 2-3,-1 0 1,1 1-1,0 1 0,-1 1 1,32 9-1,-42-9 2,1 0 0,-1 0 0,0 1 0,0 0 0,0 1 0,0 0 0,-1-1 0,0 2 0,0-1 0,0 1 0,-1 0 0,0 0 0,0 1 0,0 0 0,5 9 0,-4-4-1,0-1 0,-1 2 0,0-1 0,-1 1 0,-1-1 0,0 1 0,0 0 0,-1 0 1,-1 0-1,0 23 0,-1-31 1,0-1 0,0 1 1,0 0-1,0 0 0,-1-1 1,0 1-1,0 0 0,-1-1 1,1 1-1,-1-1 0,-2 5 1,2-6 3,0-1 1,-1 1 0,1-1 0,-1 0 0,1 0-1,-1 0 1,0 0 0,0 0 0,0-1-1,0 1 1,0-1 0,0 0 0,0 0-1,0 0 1,0 0 0,-7 0 0,-19 2 43,1-1 0,-51-3 1,26 0-22,34 1-34,1 1 6,0-1 0,0 0 0,0-2 0,1 0 0,-1-1 0,1-1 0,-19-6 0,-15-13-937,5 3-1983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5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15 6211,'0'-14'4889,"0"24"-2274,-2 2-3610,-22 75 1748,-2 9-337,-5 67-235,22-115-177,6-33-46,0 0 0,-1 29 0,2-14-889,-9-12-1633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6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0 104 5891,'0'0'3585,"20"0"-3521,5 0 16,26 0 193,20 0 15,5 0-48,14-3-128,-1-3 0,7-10-32,-13-3-80,-6 1-96,-19-1-833,-26-3-3441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6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32 107 10197,'-25'-3'992,"18"-4"-368,20 7-528,51 0-96,19-3 16,13-9 0,0-7-16,6-3 0,1 3-320,-14 10-672,-18-4-881,-20 13-2721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7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212 120 10501,'0'0'982,"-5"3"-457,-12 8-375,1 1-1,0 1 0,1 0 1,0 1-1,1 1 0,0 0 1,-17 27-1,22-28-59,0 0 1,1 0-1,1 0 0,1 1 0,0 0 1,0 1-1,2-1 0,0 1 0,0 0 1,0 20-1,3 88 233,1-119-321,0 0 0,0 0 0,1 0 0,-1 1 1,1-1-1,1 0 0,-1 0 0,1 0 0,0 0 1,0-1-1,0 1 0,1 0 0,-1-1 0,1 0 0,0 1 1,1-1-1,6 7 0,-4-7 0,0 1-1,1-1 1,-1 0 0,1-1-1,-1 1 1,1-1 0,0-1 0,1 1-1,-1-1 1,0-1 0,1 1-1,7-1 1,7 1-16,-1-2 0,1 0 0,0-1 0,-1-2 1,1 0-1,-1-1 0,0-1 0,0-2 0,0 0 0,-1 0 0,0-2 0,-1-1 0,21-13 0,-9 3-101,-2-1-1,0-1 0,-2-2 0,0 0 1,-2-2-1,0-1 0,22-33 0,-35 43 99,-2-1-1,0 0 0,-1-1 0,0 0 0,-2 0 0,0-1 0,-1 1 0,-1-1 0,-1-1 0,-1 1 0,-1-1 1,0 1-1,-3-29 0,1 46 20,1-1 0,-2 0 1,1 0-1,0 0 0,-1 1 0,0-1 1,0 0-1,0 0 0,0 1 0,-3-7 1,2 8 4,1 0 0,-1 0-1,0 0 1,0 0 0,0 1 0,0-1 0,-1 0 0,1 1 0,0 0 0,-1-1 0,1 1 0,-1 0 0,1 0 0,-1 0 0,-4 0 0,-20-4 120,-1 1 0,0 2 0,0 0 0,0 2 1,-52 7-1,68-6-111,1 1 1,0 1-1,0 0 1,0 0-1,1 1 1,-1 0-1,1 1 1,0 1-1,-18 12 1,23-14-15,0 0-1,0 0 1,1 0 0,-1 1 0,1 0-1,0 0 1,1 0 0,-1 0 0,1 1-1,0-1 1,0 1 0,1 0 0,-1 0-1,2 0 1,-1 0 0,0 0 0,1 0-1,0 0 1,0 11 0,1 0 0,-1-12-5,1 0 0,-1 0-1,1-1 1,0 1 0,1 0-1,-1 0 1,1-1 0,0 1-1,0 0 1,1-1 0,3 8 0,1-3 2,0-1 1,1-1-1,0 1 1,1-1-1,14 10 1,52 34 19,-45-32-14,124 93 83,-108-78-48,87 51-248,-128-83-334,0 0 1,0 0-1,0-1 1,0 1-1,0-1 0,0 0 1,0 0-1,9 0 1</inkml:trace>
  <inkml:trace contextRef="#ctx0" brushRef="#br0" timeOffset="1">1573 1 11141,'0'19'913,"-25"21"-913,6 11 368,6 11 112,13 1-240,0 6 112,0-6-128,0-7-160,0-2 0,0-20-64,0-5 48,-19-1-96,-1-16-112,1-2-672,-6-10-3554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7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 3858,'14'-11'1487,"0"0"1,20-12-1,-13 11-925,1 1-1,41-15 1,-29 15-350,-1 2 1,2 2 0,51-6 0,-66 11-106,0-1-27,0 2-1,-1 0 1,1 1-1,0 1 0,23 3 1,-38-2-65,-1 0 0,0 0 0,0 0 0,0 0 1,0 1-1,0 0 0,0 0 0,0 0 0,-1 0 0,0 0 0,1 1 1,-1-1-1,-1 1 0,1 0 0,0 0 0,-1 0 0,0 0 0,0 0 1,0 1-1,0-1 0,-1 1 0,0-1 0,0 1 0,0-1 0,0 1 0,-1 0 1,0 0-1,0-1 0,0 1 0,0 0 0,-1-1 0,0 1 0,0 0 1,0-1-1,-1 1 0,1-1 0,-1 0 0,0 1 0,0-1 0,-1 0 1,1 0-1,-1 0 0,0-1 0,0 1 0,-3 3 0,-19 13 75,-1-1 0,-1-2-1,-37 20 1,-96 35-30,158-71-63,-13 6 91,22-6 91,16 3-88,-16-2-55,1 1-1,-1 0 1,1 0 0,-1 1 0,0-1 0,-1 1-1,1 1 1,-1-1 0,0 1 0,0 1 0,7 6-1,4 9 234,31 44 0,-36-46-187,1 0 1,1-1-1,18 17 1,-20-25-253,0-1 0,1 0 0,0-1 0,1 0 1,0-1-1,0 0 0,0-1 0,1-1 1,0-1-1,23 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8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24 5026,'-3'-9'495,"3"9"-403,-1 0 0,1 0 0,0-1 0,0 1 0,-1 0 0,1 0 0,0-1 0,0 1 1,-1 0-1,1 0 0,0-1 0,0 1 0,0 0 0,0-1 0,0 1 0,-1 0 0,1-1 0,0 1 0,0 0 1,0-1-1,0 1 0,0 0 0,0-1 0,0 1 0,0 0 0,0-1 0,0 1 0,0 0 0,0-1 0,1 1 0,-1 0 1,0-1-1,0 1 0,0 0 0,0-1 0,0 1 0,1 0 0,-1 0 0,0-1 0,0 1 0,1 0 0,-1 0 1,0-1-1,0 1 0,1 0 0,-1 0 0,0 0 0,0 0 0,1-1 0,-1 1 0,0 0 0,1 0 0,-1 0 0,0 0 1,1 0-1,-1 0 0,0 0 0,1 0 0,-1 0 0,0 0 0,1 0 0,-1 0 0,0 0 0,1 0 0,-1 0 1,0 0-1,1 0 0,-1 1 0,33 1-9,-1 2 0,0 2 0,-1 1 1,38 13-1,32 7 56,-16-9-102,186 45 64,-154-34-95,66 19 95,-176-46-93,-6 27 19,-2-26-20,1 1 0,0-1 0,-1 1 0,0 0 0,0-1 1,0 0-1,0 1 0,-1-1 0,1 0 0,-1 0 0,0 1 0,0-1 0,0-1 1,0 1-1,-3 3 0,-5 4-1,-1 0 1,-18 13-1,6-6 2,-47 35 23,-123 72-1,-86 22 39,171-92-57,-31 10 30,139-64-35,0 0-1,0 0 1,-1 1-1,1-1 1,0 0-1,0 0 1,-1 0-1,1 0 1,0 1-1,0-1 1,-1 0-1,1 0 1,0 0 0,0 0-1,-1 0 1,1 0-1,0 0 1,0 0-1,-1 0 1,1 0-1,0 0 1,-1 0-1,1 0 1,0 0-1,0 0 1,-1 0-1,1 0 1,0 0-1,0 0 1,-1 0-1,1-1 1,0 1-1,0 0 1,-1 0-1,1 0 1,0-1-1,5-8 121,28-14-16,-23 17-498,0-1 1,-1 0 0,10-9-1,-10 2-4602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39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250 137 7988,'0'-1'88,"0"-1"0,0 1 1,0-1-1,-1 1 1,1-1-1,0 1 0,-1-1 1,1 1-1,-1-1 1,1 1-1,-1-1 0,0 1 1,0 0-1,0 0 1,1-1-1,-1 1 0,0 0 1,-1 0-1,1 0 1,0 0-1,0 0 0,0 0 1,-1 0-1,1 0 0,0 1 1,-1-1-1,1 0 1,-1 1-1,1-1 0,0 1 1,-1 0-1,1-1 1,-1 1-1,1 0 0,-1 0 1,0 0-1,1 0 1,-1 0-1,1 0 0,-1 1 1,1-1-1,-1 0 1,1 1-1,-1-1 0,1 1 1,0-1-1,-1 1 1,1 0-1,0 0 0,-1 0 1,1 0-1,-2 1 0,-10 13-53,0 0 0,0 0-1,2 2 1,0-1 0,1 2-1,-12 26 1,2-7 19,9-15-13,0 0-1,1 0 1,0 1 0,2 0 0,1 0 0,1 1 0,1 0 0,-2 35 0,6 60 23,1-116-61,0 1-1,0-1 1,0 0 0,1 0 0,-1 0-1,1 0 1,0 1 0,0-1 0,0 0-1,0 0 1,0-1 0,1 1 0,0 0-1,-1 0 1,1-1 0,0 1 0,0-1-1,0 1 1,1-1 0,-1 0 0,1 0-1,-1 0 1,1 0 0,-1-1 0,1 1-1,0 0 1,0-1 0,0 0 0,0 0-1,5 1 1,9 2-2,0-2-1,-1 0 1,1-1-1,31-1 1,-21-1-9,-9 0-35,0-1 0,0-1 0,-1 0 0,1-1 0,-1-1 0,0-1 0,0-1 1,-1 0-1,1-1 0,-2-1 0,1 0 0,14-12 0,-13 8-37,0-1 1,-1 0-1,0-1 0,-2 0 0,1-2 1,-2 0-1,0 0 0,-1-1 0,17-36 1,-23 40 65,-2 1 0,0-1 0,-1 0 0,0 0 1,2-27-1,-6-70-93,0 92 80,0 11 17,1 0-1,-1 1 0,-1-1 1,1 0-1,-1 1 0,-1-1 1,1 1-1,-1 0 0,-1 0 1,1 0-1,-1 0 0,0 0 1,-1 1-1,0 0 0,0 0 0,-7-8 1,1 5 25,-1 1 1,1-1-1,-1 2 1,-1-1-1,1 2 0,-1 0 1,-1 0-1,-16-4 1,8 5 44,0 1-1,0 1 1,-1 0 0,1 2 0,-34 2-1,21-1-20,22 0-32,1 0-1,-1 1 0,0 0 0,1 1 1,-21 6-1,29-7-3,0 1 0,0 0 0,0 0 0,0 0 0,1 0 0,-1 0 0,1 1 0,-1 0 0,1 0 0,0 0 0,0 0 0,0 0 1,1 0-1,-1 1 0,1-1 0,0 1 0,0 0 0,0 0 0,-3 8 0,2 3 14,0 1 0,1 0 0,0-1 0,1 1 1,1 0-1,3 24 0,-2-29 7,0-3-11,1-1 1,-1 1-1,2-1 1,-1 1-1,1-1 0,0 0 1,1 0-1,0 0 0,0-1 1,0 1-1,1-1 0,0 0 1,0 0-1,0 0 1,1-1-1,11 9 0,12 7 8,0-2-1,43 23 1,-60-36-14,102 50 27,17 10-763,-109-53-1082,34 26 1,-27-11-3988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0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461 121 5234,'-30'-8'2427,"11"4"-1231,1-1-1,-29-13 1,46 17-1159,0 0 0,0 0 0,0 0 0,1 0 0,-1-1 0,0 1 0,1 0 0,-1-1 0,1 1 0,-1 0 0,1-1 0,-1 1 0,1 0 0,0-1 0,0 1 0,0-1 0,0 1 0,0-1 0,0 1 0,0-1 0,1 1 0,-1 0 0,0-1 0,1 1 0,-1 0 0,1-1 0,-1 1 0,1 0 0,1-2 0,2-1-37,1 1 0,0 0 0,0 0 0,0 1 0,0-1 0,0 1 0,0 0 0,1 0 0,8-1 0,59-9 0,-57 10 0,-8 0 0,1 1 0,-1 0 1,1 1-1,0 0 0,-1 0 0,1 1 1,-1 0-1,9 3 0,-14-3 0,0 0 1,0 1-1,0-1 0,0 1 0,0-1 0,-1 1 0,1 0 0,-1 0 0,1 0 0,-1 1 1,0-1-1,0 1 0,0-1 0,0 1 0,0 0 0,0-1 0,-1 1 0,0 0 0,1 0 1,-1 0-1,0 0 0,0 0 0,0 5 0,2 3-9,-1 0 0,-1 1 0,0-1 0,0 13 0,-1-20 14,0 0 0,-1 0 0,1-1 0,-1 1 0,0 0 1,0 0-1,0 0 0,0-1 0,-1 1 0,0-1 1,0 1-1,0-1 0,0 0 0,0 0 0,0 1 0,-5 3 1,-10 6 7,0 0 1,-1-1 0,-1 0-1,0-2 1,0 0-1,-1-1 1,0-2 0,-27 8-1,6-13-205,63-9 93,-10 2 78,11 0 1,0 0 0,0 2 0,0 1 0,46 1 0,-55 1 6,-7 1 9,0 0 0,1 0 0,-2 1 0,1 0 0,0 0 1,0 0-1,0 1 0,-1 0 0,0 1 0,1-1 1,-1 1-1,7 6 0,-6-4 5,0 0 0,0 0 0,0 1-1,-1 0 1,0 0 0,0 0 0,-1 1 0,8 13 0,-11-15 4,-1 0 1,0 0 0,0 1 0,0-1 0,-1 0 0,1 1 0,-2-1 0,0 8 0,0 6 7,1-19-9,0 1 0,0-1 0,0 1 0,0-1 0,-1 1 0,1-1 1,0 1-1,-1-1 0,1 0 0,-1 1 0,0-1 0,1 0 1,-1 1-1,0-1 0,0 0 0,0 0 0,0 0 0,0 0 1,0 0-1,0 0 0,0 0 0,-2 1 0,-30 11 49,23-10-35,-28 8 44,1-3 0,-1-1 0,-60 4 0,-120-8 113,138-3-133,57 0-239,7 1 275,0-2-1,-28-2 0,41 2-314,-1 0 0,0 0 0,0 0-1,0 0 1,1 0 0,-1-1 0,0 0-1,1 0 1,0 0 0,-1 0 0,1 0-1,0-1 1,0 1 0,0-1 0,-5-6-1,-6-16-7826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1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43 9220,'-32'-9'3271,"255"11"-3104,266-5-1297,-416-4 334,11-1-204,-83 8 1057,-1 0-1,0 0 0,1-1 1,-1 1-1,1 0 0,-1 0 1,1-1-1,-1 1 0,0-1 1,1 1-1,-1 0 0,0-1 0,1 1 1,-1 0-1,0-1 0,0 1 1,1-1-1,-1 1 0,0-1 1,0 1-1,0-1 0,1 1 1,-1-1-1,0 1 0,0-1 0,0 1 1,0-1-1,0 1 0,0-1 1,0 1-1,0-1 0,0 1 1,-1-1-1,1 1 0,-1-4 1343,4 227-1203,-7 263 54,-2-429-214,-3 0 0,-2-1 0,-33 96 0,39-135-35,-1 0 0,0-1 0,-2 0 0,0 0 1,0 0-1,-1-1 0,-1 0 0,-19 21 0,24-34 20,1-1-1,-1 1 1,1-1-1,-1 0 1,0-1-1,1 1 0,-1-1 1,0 0-1,1 0 1,-9-1-1,0 0 33,-27 1 4,-595 16-200,552-10-2898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0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7 8900,'-4'-1'130,"-1"0"260,0 0 0,-1-1 0,1 2 0,-1-1 0,1 1 0,-10 0 0,14 14-294,-31 182 1113,6-60-982,14-81-232,2 0 1,-5 97-1,14-124-1107,-4-5-1898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1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9236,'0'0'1809,"7"0"-1665,37 0-16,20 0 16,20 0-64,11 0-64,14 0 32,0-6-48,-1-1-32,-12 4-992,-19 0-4034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1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0 7796,'1'45'3905,"-1"91"-2381,-1-112-1545,-1 0 0,-1 0 1,-12 44-1,-12 5 22,-8 24-214,22-33-3038,12-32-4635</inkml:trace>
  <inkml:trace contextRef="#ctx0" brushRef="#br0" timeOffset="1">703 182 8724,'0'0'592,"0"3"-445,1 1-73,-1 0 0,0 0 0,-1 0 0,1 0 0,-1 0 0,0 0 0,1 0 0,-2 0 0,1 0 0,-3 5 0,3-7-22,-1 0 0,1-1-1,-1 1 1,0-1 0,0 1 0,1-1-1,-1 0 1,0 1 0,0-1-1,0 0 1,-1 0 0,1 0 0,0-1-1,0 1 1,0-1 0,-1 1-1,1-1 1,0 1 0,0-1-1,-1 0 1,1 0 0,-3-1 0,3 1-4,1 0 0,0 0 1,-1 0-1,1 0 1,0 0-1,-1 0 0,1 0 1,0-1-1,-1 1 1,1-1-1,0 1 0,0-1 1,0 1-1,-1-1 1,1 0-1,0 0 0,0 1 1,0-1-1,0 0 1,0 0-1,0 0 0,0 0 1,0 0-1,1 0 1,-1 0-1,-1-2 0,1-2-19,0 1 0,0 0 0,0-1-1,0 1 1,1-1 0,-1 1 0,1-7-1,0 9-107,0-1 114,0 0 0,0 1 0,0-1 0,0 0 0,1 0 0,-1 1 0,1-1 0,-1 1 0,2-5 0,-1 7-192,0-1-1,0 0 1,0 0-1,0 0 1,0 1-1,0-1 1,0 0-1,0 1 1,1-1 0,-1 1-1,0 0 1,0-1-1,0 1 1,1 0-1,-1-1 1,0 1-1,0 0 1,1 0-1,-1 0 1,0 0-1,2 1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2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28 3922,'-10'-8'5909,"10"8"-5690,0-1 0,0 0 0,-1 0 0,15-4 977,28 2-1769,-42 3 646,133-9 28,-132 9-117,-10 2-384,-1-1 339,0-1 0,0 1-1,0-1 1,-11-2 0,-12 0 28,-55 4 161,-120 18 0,199-19-30,0 1 0,0 0 1,1 0-1,-1 1 0,1 0 0,-13 7 1,18-9-78,0 1 0,1 0 0,-1 0 0,0 0 0,1 0 0,-1 1 0,1-1 0,0 1 1,0 0-1,0-1 0,0 1 0,0 0 0,0 0 0,1 0 0,0 0 0,-1 1 0,1-1 0,-1 7 1,-3 30 123,3 0 1,2 58-1,2-33-51,-2-65-100,0 1 0,0-1 0,0 0 0,0 1 0,0-1 0,0 1 0,0-1 0,1 0 0,-1 1 0,0-1 0,0 0 0,0 1 0,1-1-1,-1 0 1,0 1 0,1-1 0,-1 0 0,0 1 0,0-1 0,1 0 0,-1 0 0,1 0 0,-1 1 0,0-1 0,1 0 0,-1 0 0,0 0-1,1 0 1,-1 0 0,1 1 0,-1-1 0,0 0 0,1 0 0,-1 0 0,1 0 0,0-1 0,14 0-165,-15 1 185,6-2-19,0 0 1,0-1-1,0 1 0,0-1 0,0 0 1,-1-1-1,10-7 0,19-10-50,-8 9 49,0 2-1,1 0 1,0 2 0,1 1 0,0 1 0,0 2 0,0 0 0,1 2 0,-1 2 0,41 3 0,-63-2 3,0 0 0,-1 1 1,1-1-1,0 2 0,-1-1 0,1 0 1,-1 1-1,0 0 0,0 0 0,0 1 1,0 0-1,0-1 0,-1 2 0,0-1 1,5 6-1,3 4 10,-1 1 1,-1 0 0,15 29 0,-22-36-5,0 1 1,0 0-1,-1 0 0,0 0 1,0 0-1,-1 0 1,-1 0-1,1 0 1,-3 17-1,2 0 13,0-24-9,-1 0 0,1 0 0,-1 0 0,1 0 0,-1 0 0,0 0 0,0 0 0,1 0 1,-1 0-1,-1 0 0,1 0 0,0-1 0,0 1 0,-1 0 0,1-1 0,-1 1 0,1-1 0,-1 1 0,0-1 0,0 0 0,1 0 0,-1 0 0,-4 2 0,-4 1 11,-1 1 1,1-2-1,-15 4 1,22-6-14,-47 8 62,-1-1 0,-1-3-1,1-2 1,-56-4 0,42 0-22,42 1-105,-1-2 0,1-1 0,-43-10 0,42 6-1726,-34-14 0,14-2-6173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3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0 7027,'-1'16'5695,"-11"93"-4920,3-75-751,-1 0 1,-2-1-1,-1 0 1,-1-1 0,-27 43-1,6-9-1297,23-43-1910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3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8996,'0'0'2273,"12"0"-2065,65 0-64,13 0 48,12 0-64,0-6-80,-12-3 17,-14 2-49,-5 1-16,-20-6-161,-13 2-2560,-25-9-3057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4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9764,'0'-15'1185,"0"9"-673,13-1-336,70-8-80,19 8-48,20-5 0,6-1-48,-7 10 0,1 0-32,-14 3-1136,-12 0-4515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4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2 6403,'-12'0'1474,"7"-1"-1291,0 1 0,0 0 0,0 0 1,0 0-1,1 0 0,-1 1 0,0-1 0,0 2 0,1-1 0,-1 0 0,0 1 0,1 0 1,0 0-1,-1 0 0,1 0 0,0 1 0,-6 4 0,1 3-34,1-1 0,0 2 0,1-1 0,0 1 0,0 0 0,1 1 0,1-1 0,0 1 0,0 1 0,1-1 0,1 0 0,-3 18 0,0 15 189,3 0 1,1 54-1,3-64-147,-2-30-180,1 1 1,0-1-1,1 1 1,0-1-1,0 1 1,0-1-1,0 1 1,1-1-1,0 0 1,0 0-1,0 0 1,0 0-1,1 0 1,0 0-1,0-1 1,1 1-1,-1-1 1,1 0-1,0 0 1,0 0-1,0-1 1,8 6-1,0-2 1,-1-1-1,1 0 0,0-1 1,0 0-1,1-1 1,0 0-1,-1-1 1,1 0-1,20 1 1,2-3 17,1 0 0,45-6 1,-58 1-87,-1-1 1,0 0 0,0-2-1,-1 0 1,0-1 0,0-2-1,-1 0 1,0-1 0,-1-1-1,0-1 1,-1 0 0,-1-2-1,0 0 1,0 0 0,-2-2-1,24-32 1,-32 39 29,-1-1 1,-1 0-1,1-1 1,-2 1-1,0-1 1,0 0-1,-1 0 1,2-20-1,-2 4 19,-1-1-1,-4-44 1,2 69 9,-1 0 0,1 1 1,-1-1-1,0 0 0,0 0 1,0 1-1,-1-1 0,1 0 0,-1 1 1,0 0-1,0-1 0,0 1 0,-1 0 1,1 0-1,-1 0 0,1 0 1,-1 1-1,0-1 0,0 1 0,0-1 1,0 1-1,-1 0 0,1 1 1,-1-1-1,1 0 0,-1 1 0,-5-2 1,-8-1 3,-1 0 0,1 1 0,-1 1 0,-28 1 0,39 1-4,-32-1 34,-61 5-1,88-2-27,0 0-1,-1 1 1,1 0-1,0 1 1,1 0-1,-1 1 0,1 1 1,-20 11-1,28-14-5,0-1-1,0 0 0,0 1 0,0-1 1,1 1-1,-1 0 0,1 0 1,0 0-1,0 0 0,0 0 0,0 0 1,0 1-1,1-1 0,-1 1 1,0 3-1,0 3 1,1-1 0,0 1 0,0 0 1,1 12-1,0-9-1,1-11 0,-1 1-1,0-1 1,1 1 0,-1-1-1,1 0 1,0 1 0,0-1-1,0 0 1,0 0 0,0 0-1,0 0 1,1 0-1,-1 0 1,1 0 0,-1 0-1,1 0 1,0-1 0,0 1-1,-1 0 1,1-1 0,0 0-1,1 1 1,-1-1 0,0 0-1,0 0 1,0 0 0,1-1-1,2 2 1,8 4-1,87 38 21,51 27 32,-136-62-42,0 1 0,-1 0 0,0 0 0,0 2 0,-1 0 0,-1 0 0,15 20 0,-25-29-37,-1 1 0,1-1 0,-1 1 0,0-1 0,0 1 0,0-1 0,-1 1 0,1 0 0,-1 0 0,0-1 0,0 1 0,0 0 0,-1 4 0,1 5-779,0-2-1859</inkml:trace>
  <inkml:trace contextRef="#ctx0" brushRef="#br0" timeOffset="0.99">1625 2 11013,'0'0'384,"-7"38"-304,-12 21 577,-7 4 63,7 3-416,-6 3 176,12 0-368,-6-12 64,6-7-144,0-16 0,13-9 16,-6-9-32,6-10-16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5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1 117 352,'0'-3'894,"0"0"-1,0 0 1,1 0-1,-1 1 1,1-1-1,-1 0 1,1 0-1,0 0 1,1 0-1,-1 1 1,2-4-1,-1 3-669,0 1 0,0-1 0,0 0 0,1 1 0,-1 0 0,1 0 0,-1 0 0,6-3 0,3-1-502,0 2-1,0-1 0,0 1 1,19-3-1,-18 4 961,31-6-630,0 2 1,0 1-1,0 3 1,0 2-1,66 5 1,-105-4-49,-1 1-1,1-1 1,-1 0 0,0 1 0,1 0 0,-1 0 0,0 0-1,0 0 1,0 1 0,0-1 0,0 1 0,0-1-1,0 1 1,0 0 0,0 1 0,-1-1 0,1 0-1,-1 1 1,0-1 0,0 1 0,0 0 0,0-1 0,0 1-1,0 0 1,-1 0 0,2 4 0,0 5 31,0 1 0,-1-1 0,0 0 0,-1 1 0,-2 22 0,1-31-28,0 2 2,-1-1-1,0 0 1,0 1 0,0-1 0,-1 0-1,0 0 1,0 0 0,0 0 0,0-1-1,-1 1 1,0-1 0,0 1 0,0-1-1,-1 0 1,1 0 0,-1 0-1,0-1 1,0 1 0,-1-1 0,1 0-1,-7 4 1,-10 4 4,1 0-1,-1-1 1,-36 10 0,33-11-6,-1-1 0,0-1 0,-1-1 1,0-2-1,1 0 0,-41 0 0,65-4-28,3 0 5,7-1 22,-1 1-1,1 0 1,0 1-1,-1 0 1,1 1-1,-1-1 1,1 2-1,-1-1 1,0 1-1,0 0 1,0 1-1,0 0 1,11 8-1,12 9 93,-7-4-8,0-1-1,1 0 1,1-2-1,0-1 1,40 13-1,-25-17-80,1-3-1,-1-1 1,1-2-1,51-2 1,-85-1-17,87-4-803,-10-14-2230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46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512 157 4626,'0'-4'136,"1"0"-1,0 0 1,0 0 0,0 0-1,0 0 1,1 1-1,0-1 1,0 0 0,0 1-1,0-1 1,0 1-1,1 0 1,-1 0 0,1 0-1,0 0 1,0 0-1,0 1 1,0-1 0,1 1-1,-1 0 1,8-4-1,9-4-89,1 0 0,35-11 0,-49 19 139,24-8 59,1 2 1,0 1-1,0 2 0,33-2 1,131 5 138,-180 2-366,6 2 22,-1 0 0,1 0 1,-1 2-1,0 1 1,0 1-1,-1 1 0,1 0 1,-1 1-1,19 13 0,-28-16-11,0 2 1,-1-1-1,0 1 0,0 1 0,-1 0 0,0 0 0,0 1 0,-1 0 0,0 1 0,-1 0 0,0 0 0,0 0 0,-1 1 0,-1 0 1,0 0-1,0 0 0,4 19 0,-4-4 44,-2-1 0,-1 1 0,-1 0 0,-1-1 0,-6 52 0,3-66-30,0-1 1,0 1-1,-1 0 1,0-1-1,0 0 0,-2 0 1,1 0-1,-1-1 1,0 0-1,-1 0 0,0 0 1,-13 11-1,-9 6 147,-1-1 0,-41 26 0,43-32-88,-40 28 170,-257 196 968,303-224-1147,2 1 0,0 1 0,-20 28 0,32-38-43,1 0 0,1 0 0,0 0-1,0 1 1,1 0 0,1 0 0,0 1 0,1-1 0,-3 16 0,4-14 5,0 0 1,2 0 0,-1-1 0,1 1-1,4 25 1,-2-33-37,-1 0-1,1 0 1,1 0-1,-1 0 1,1 0 0,0 0-1,0-1 1,1 1-1,0-1 1,0 0 0,0 0-1,0 0 1,1 0-1,10 7 1,13 7 30,0-1 1,2-1-1,0-1 1,33 12-1,143 40 142,-50-29-86,295 35 0,-349-61-74,-100-13 26,-7-2-11,-8-3-43,0 1 0,-1 1 1,1 1-1,-1-1 0,1 2 0,-1 0 0,0 1 0,1 0 1,-1 1-1,0 1 0,1 0 0,-1 0 0,1 2 1,0 0-1,0 0 0,-15 8 0,11-2 9,1 2-1,0 0 1,1 0-1,0 2 0,1 0 1,1 0-1,0 1 1,1 1-1,1 0 1,0 1-1,1 0 1,1 1-1,0 0 0,-5 20 1,-8 28 33,3 2 1,-15 112 0,29-151-24,-75 384 530,-244 740 0,297-1073-526,-3 0 0,-4-2-1,-54 89 1,82-157 13,0-1 0,0 0 0,-1-1 0,-1 0-1,1 0 1,-1 0 0,0-1 0,-1 0 0,0-1 0,0 0 0,0 0 0,-1-1 0,-11 4-1,4-3 15,0-1-1,-1-1 0,1-1 0,-1-1 0,1 0 0,-1-1 0,-21-2 0,23 1-55,1-1 1,-1 0-1,1-1 1,0-1-1,0-1 0,0 0 1,0 0-1,1-2 0,0 0 1,0 0-1,0-2 1,1 1-1,-22-18 0,14 7-310,1 0-1,1-2 0,-29-38 0,-50-92-2179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3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1 5491,'-9'10'6344,"9"-9"-6099,0 0-1,0 0 0,-8 29-699,4-12 937,-6 8-392,-1 0-1,-2-1 1,0-1-1,-1 0 1,-2-1 0,-23 28-1,8-15-682,-2-1 0,-69 56 0,9-23-4431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1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349 101 5394,'0'0'713,"0"19"-97,0 39 707,-20-57-544,4-1-666,10 1-76,0-1 0,0 0 1,-1 0-1,1-1 1,0 0-1,-10-3 0,14 4-44,0-1 0,0 0 0,0-1 0,0 1 0,1 0 0,-1 0-1,0-1 1,1 1 0,-1-1 0,1 0 0,-1 1 0,1-1 0,0 0 0,0 0-1,-1 0 1,1 0 0,1 0 0,-1 0 0,0 0 0,0 0 0,1 0-1,-1 0 1,1-4 0,-2 0 5,1 0 0,1 0 0,-1 0-1,1 0 1,0 0 0,0 0 0,1 1 0,-1-1 0,1 0-1,1 0 1,1-6 0,-1 9 2,-1 1 0,1-1 0,0 0 0,0 1 0,0-1 1,0 1-1,0-1 0,1 1 0,-1 0 0,1 0 0,-1 0 0,1 1 0,0-1 0,0 0 1,0 1-1,0 0 0,0 0 0,0 0 0,0 0 0,6-1 0,23-3 17,-1 1-1,1 1 1,33 2 0,-63 1-10,0 1 1,0-1-1,0 1 1,0-1-1,0 1 1,-1 0-1,1-1 0,0 1 1,0 0-1,-1 0 1,1 1-1,0-1 1,-1 0-1,0 0 1,1 1-1,-1-1 0,0 1 1,1-1-1,-1 1 1,0-1-1,0 1 1,0 0-1,0 0 1,-1-1-1,1 1 0,0 0 1,-1 0-1,1 0 1,-1 0-1,0 3 1,3 8 74,-2 0 0,1 1 1,-2 15-1,0-25-69,1 56 270,-3 75 277,0-125-518,0 0-1,0 0 0,-1-1 0,-1 1 0,1-1 1,-2 1-1,1-1 0,-1-1 0,0 1 0,-1-1 1,0 1-1,-12 10 0,-9 10 188,-58 44 1,78-67-203,2-2-10,-95 70 199,90-68-201,0 0-1,0 0 1,-1-1 0,0 0 0,0-1-1,0 0 1,0-1 0,-16 2 0,23-4-8,0 0 1,1-1 0,-1 0-1,0 0 1,0 0 0,0 0 0,0-1-1,0 1 1,0-1 0,0 0-1,0 0 1,0-1 0,1 1-1,-7-4 1,7 2-11,1 1 0,-1-1 0,1 1 1,0-1-1,0 0 0,1 0 0,-1 0 0,1 0 0,-1-1 0,1 1 1,0 0-1,0-1 0,0 1 0,1 0 0,-1-1 0,1-6 0,-2-7-52,0-1 0,2 0 0,0 1 0,1-1 0,3-18 0,-2 31 54,0 1 1,0-1-1,0 1 0,1-1 1,0 1-1,-1 0 1,2 0-1,-1 1 1,0-1-1,1 1 1,0-1-1,-1 1 0,1 0 1,1 1-1,-1-1 1,0 1-1,9-4 1,-3 1-4,0 1 1,0 1-1,0 0 1,0 0 0,1 1-1,-1 0 1,16 0-1,-16 2 11,1 0-31,1 0 0,-1 1 0,22 3 1,-29-2 23,1-1 1,0 1 0,0 0-1,-1 1 1,1-1 0,-1 1 0,0 0-1,1 0 1,-1 0 0,-1 0 0,6 6-1,8 12 62,-2-1 1,0 2-1,-2 0 0,0 0 0,-2 2 0,13 33 0,-22-54-55,-1 0 0,1 0-1,0 0 1,1 0 0,-1-1-1,1 1 1,-1-1 0,1 1-1,0-1 1,-1 0 0,1 0 0,0 0-1,1 0 1,-1-1 0,0 1-1,0-1 1,1 0 0,-1 0-1,1 0 1,-1 0 0,1 0 0,-1-1-1,1 0 1,-1 0 0,6 0-1,0 0-50,0-1 0,0 0-1,1 0 1,-1-1 0,-1 0-1,1 0 1,0-1-1,-1 0 1,11-6 0,26-20-1738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2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0 5186,'-34'0'1957,"23"0"-237,23 0 1361,504 0-3468,-521 0 388,-331 14 148,79 0 1724,271-14-1820,85 1 9,406-14-231,-491 13-450,-19 0-619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4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6403,'65'2'4654,"9"3"-3686,94 3-1388,107-8-151,-290 14 777,-130 87 397,109-75-480,-8 6 17,-53 48 0,97-80-138,0 0 1,0 1 0,-1-1 0,1 0 0,0 0 0,0 0-1,0 0 1,0 0 0,0 0 0,0 0 0,-1 0 0,1 0-1,0 0 1,0 1 0,0-1 0,0 0 0,0 0-1,0 0 1,0 0 0,0 0 0,0 0 0,0 1 0,0-1-1,0 0 1,0 0 0,0 0 0,-1 0 0,1 0 0,0 1-1,0-1 1,0 0 0,0 0 0,1 0 0,-1 0 0,0 0-1,0 1 1,0-1 0,0 0 0,0 0 0,0 0-1,0 0 1,0 0 0,0 0 0,0 1 0,0-1 0,0 0-1,0 0 1,1 0 0,-1 0 0,0 0 0,0 0 0,0 0-1,0 0 1,0 1 0,9 0 63,79-9 26,13 0-115,-79 7 22,28 1-5,-47 1 3,0-1 1,0 1-1,0-1 1,-1 1-1,1 0 1,0 0-1,-1 0 1,1 0-1,0 1 1,-1-1-1,0 1 0,1-1 1,-1 1-1,0 0 1,2 2-1,0 1 6,0 0 0,-1 0-1,1 0 1,-1 0-1,0 1 1,-1-1-1,1 1 1,-1 0 0,0 0-1,1 7 1,-1 4 34,0-1-1,-2 27 1,0-32-10,0-8-18,-1 1 0,1-1 1,-1 0-1,0 1 0,-1-1 1,1 0-1,0 1 0,-1-1 1,0 0-1,0 0 0,0 0 1,0-1-1,0 1 0,0 0 1,-1-1-1,1 1 0,-1-1 1,0 0-1,0 0 0,0 0 1,-6 3-1,-11 5 49,1-1-1,-33 10 1,30-10-33,-10 3 3,0-1 0,0-2 1,-1-1-1,0-1 0,0-2 1,0-1-1,-52-1 0,83-3-25,0 0-1,0-1 0,0 1 0,0 0 0,0-1 0,0 1 0,1-1 0,-1 1 1,0-1-1,0 0 0,0 0 0,0 0 0,1 0 0,-1 0 0,1 0 0,-1-1 1,1 1-1,-1-1 0,1 1 0,-1-1 0,1 1 0,0-1 0,0 1 0,0-1 1,0 0-1,0 0 0,1 0 0,-2-3 0,0-4-30,0 0-1,1 0 0,0 0 1,1 0-1,0-11 1,0 8-95,2-8-1499,9 2-3276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5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7299,'232'0'3572,"339"0"-3545,-503-4-109,-1-3 1,131-30-1,-135 23 63,-50 11-234,0 1 1,0 1-1,13 0 0,-24 8-1164,-2 17-418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6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532 154 8308,'0'-68'3172,"0"67"-2985,1 9-94,1-1-68,0 0 1,-1 0-1,0 1 0,0-1 1,-1 0-1,1 0 0,-2 1 1,1-1-1,-1 0 1,0 1-1,-3 6 0,2-11-19,0 0-1,0 0 1,-1-1-1,0 1 1,1-1-1,-1 1 1,0-1-1,0 0 1,0 0-1,0 0 1,-1-1-1,1 1 1,0-1-1,-1 0 1,-4 1-1,0 0 22,0 0-1,0-1 0,0 0 0,0-1 1,0 0-1,-9-1 0,16 1-26,0-1-1,0 1 0,0-1 0,1 1 0,-1-1 0,0 0 1,0 1-1,0-1 0,1 0 0,-1 0 0,0 1 1,1-1-1,-1 0 0,0 0 0,1 0 0,-1 0 1,1 0-1,0 0 0,-1 0 0,1 0 0,0 0 1,-1 0-1,1 0 0,0 0 0,0 0 0,0 0 0,0 0 1,0-2-1,1-40-21,-1 28 25,0 7-3,0 2 0,0 1-1,0 0 1,0 0 0,1 0-1,0 0 1,1-6 0,-1 9-1,1 0 0,-1 0 1,0-1-1,1 1 0,-1 0 0,1 0 0,0 0 1,0 1-1,-1-1 0,1 0 0,1 1 1,-1-1-1,0 1 0,3-2 0,9-6-3,-1 1-1,1 1 0,1 0 1,-1 1-1,1 0 1,0 1-1,0 1 0,1 0 1,-1 2-1,23-2 1,-36 4 6,0 0 0,1 0 0,-1 0 1,1 1-1,-1-1 0,0 1 1,0 0-1,1-1 0,-1 1 1,0 0-1,0 1 0,0-1 0,0 0 1,0 0-1,0 1 0,0-1 1,0 1-1,2 3 0,1 1 10,0 1-1,-1 0 1,8 16-1,-3-4 6,-3-7-4,0 0 1,-2 0-1,1 0 0,-2 0 0,0 1 0,3 23 0,-1 81 80,-5-108-86,0-2 11,0 0-1,-1 0 0,0 0 1,0 0-1,0-1 0,-1 1 0,0 0 1,0-1-1,-1 1 0,-6 11 1,3-10 19,0 0 1,-1 0-1,1 0 1,-2-1 0,1 0-1,-14 10 1,-11 6 33,0-2 0,-1-1 1,-1-1-1,-1-2 0,0-2 0,-52 16 0,40-19-12,-1-1-1,0-3 0,0-2 0,-80 0 1,127-5-54,-1-1 0,0 0 1,0 0-1,0 0 1,0 0-1,1 0 0,-1-1 1,0 1-1,0-1 1,0 1-1,1-1 0,-1 1 1,0-1-1,1 0 0,-1 0 1,1 0-1,-1 0 1,1 0-1,-1 0 0,1-1 1,-2 0-1,2-2 7,-1 1 0,1 0 0,0 0 0,0 0 0,1-1 0,-1 1 0,1 0 0,-1-1 0,1 1 0,1-7 0,-2 8-11,1 0 0,-1 0 0,1-1 0,0 1-1,0 0 1,0 0 0,1-1 0,-1 1-1,0 0 1,1 0 0,0-1 0,-1 1 0,1 0-1,0 0 1,0 0 0,0 0 0,0 0 0,1 0-1,-1 0 1,0 0 0,1 1 0,-1-1-1,1 0 1,0 1 0,0-1 0,-1 1 0,1 0-1,0 0 1,0-1 0,0 1 0,0 0 0,1 1-1,3-2 1,17-8-7,1 1 0,-1 1 0,2 2 0,-1 0 0,1 1 1,0 2-1,0 0 0,47 2 0,-68 2 10,-1 1 0,1-1 0,-1 0-1,0 1 1,1 0 0,-1 0 0,0 0 0,0 0 0,0 0 0,-1 1 0,1-1 0,0 1 0,-1-1 0,0 1 0,0 0 0,4 6 0,14 14 35,-11-14-6,1 1 0,-2 0-1,1 0 1,7 14-1,-14-21-21,0 0 0,0 0-1,0 0 1,1 0 0,-1 0-1,1 0 1,0-1 0,0 1-1,0-1 1,0 0 0,0 0-1,0 0 1,0 0 0,1-1-1,-1 1 1,1-1 0,0 0-1,-1 0 1,1 0 0,0 0-1,-1-1 1,1 1 0,0-1-1,6 0 1,12 0-112,0 1-36,0-1 1,0-1 0,-1 0-1,1-2 1,-1 0-1,1-2 1,-1 0 0,24-10-1,-7-4-3846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0:59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5 3314,'-2'-5'9017,"-10"14"-8899,1 1 0,1 0 0,0 1 1,0 0-1,1 0 0,1 1 0,0 0 0,0 0 0,1 1 0,1 0 1,-8 24-1,6-12-18,1 0-1,1 0 1,2 1 0,0 0 0,1 46 0,1 2 69,6 99 190,-2-161-343,0 0 1,2-1-1,-1 0 0,1 1 0,1-1 1,0-1-1,0 1 0,1-1 0,0 0 0,1 0 1,0-1-1,1 0 0,0 0 0,0-1 1,1 0-1,0 0 0,15 9 0,-6-5-54,1 0 0,1-1-1,0-1 1,0-2-1,1 1 1,0-2 0,0-1-1,32 5 1,11-8-4089,-43-3-3175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1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58 3714,'18'0'347,"-10"-1"183,-1 1 0,0 0 1,0 0-1,10 2 0,-17-1-469,1-1 0,0 1-1,-1 0 1,1 0 0,0-1-1,-1 1 1,1 0-1,-1 0 1,1 0 0,-1 0-1,0 0 1,1 0 0,-1 0-1,0-1 1,0 1-1,0 0 1,0 0 0,0 0-1,0 0 1,0 0 0,0 2-1,0 29 755,-1-23-645,2 14 105,1 9-214,-3-29 448,-2-17 660,-9-21-1071,10 31-91,0 0 0,0-1 0,1 1 0,-1 0 0,1-1-1,0 1 1,1-1 0,-1-6 0,1-53-68,0 63 62,0 0-1,1 0 1,-1 0 0,1 0 0,-1 1-1,1-1 1,0 0 0,-1 0 0,1 0 0,0 1-1,-1-1 1,1 0 0,0 0 0,0 1-1,0-1 1,0 1 0,0-1 0,0 1 0,0-1-1,0 1 1,0 0 0,0-1 0,0 1-1,0 0 1,0 0 0,0 0 0,0 0 0,2 0-1,37-2 33,-36 2-32,24-1 0,-19 1 0,1-1 0,-1 2 0,1-1 1,-1 1-1,11 3 0,-16-3 0,-1 0 0,1 1 0,-1-1-1,1 1 1,-1 0 0,0 0 0,0 1-1,0-1 1,0 1 0,0-1 0,0 1-1,-1 0 1,1 0 0,-1 0 0,0 0-1,3 5 1,0 3 42,-1 0 0,0 0-1,0 1 1,-1-1 0,0 1-1,-1 0 1,-1 0 0,0 0-1,-1 0 1,-1 22 0,1-7 31,-1-17-29,-1-1-1,0 0 0,0 0 1,0 0-1,-1 0 0,-1 0 0,1 0 1,-1-1-1,-1 0 0,0 0 1,0 0-1,0 0 0,-1-1 0,0 0 1,-1 0-1,-12 11 0,-3 0 63,0-1 1,-1 0-1,-1-2 0,-35 17 0,35-22 24,-47 14 0,33-12-62,38-12-61,-1 0 0,0 1 1,1-1-1,-1 0 0,1 0 0,-1 0 1,0 0-1,1 0 0,-1 0 1,1 0-1,-1 0 0,0 0 0,1 0 1,-1 0-1,1-1 0,-1 1 0,0 0 1,1 0-1,-1-1 0,1 1 1,-1 0-1,1-1 0,-1 1 0,1 0 1,-1-1-1,1 1 0,-1-1 1,1 1-1,-1-2 0,-7-22 24,6-39-131,3 50 145,-2 10-45,1 0 0,0 1 0,0-1 0,0 0-1,0 1 1,1-1 0,-1 1 0,1-1 0,0 0 0,0 1 0,0-1 0,0 1 0,0 0 0,3-5 0,-2 5-5,0 1 0,1-1 0,0 0-1,-1 1 1,1 0 0,0 0 0,0-1 0,0 2-1,-1-1 1,1 0 0,0 1 0,6-1 0,22-3 0,1 2 1,43 3 0,-23 1-3,-49-2 4,-1 0 1,0 1 0,1-1 0,-1 1 0,0 0 0,0 0 0,0-1 0,1 2 0,-1-1 0,0 0 0,0 0 0,-1 1-1,1-1 1,0 1 0,0-1 0,-1 1 0,1 0 0,-1 0 0,1-1 0,-1 1 0,2 5 0,4 5 7,-1 0 0,7 23 0,-4-10 5,-6-19-8,1 0 0,-1 0 0,1 0 0,1 0 0,-1-1 0,1 0 0,0 0 0,0 0 1,0 0-1,0-1 0,1 1 0,0-2 0,0 1 0,0-1 0,10 5 0,-10-6-505,0 0 0,0-1 0,0 1 0,0-1 0,0 0-1,9 0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1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6355,'5'0'82,"0"1"0,0 0 1,0 0-1,0 0 0,-1 1 0,1 0 1,0 0-1,-1 0 0,0 0 0,1 1 1,-1-1-1,0 1 0,0 0 0,-1 1 1,6 4-1,7 9 298,-1 0 1,12 20 0,-15-20-211,1 2-16,-1 1 1,-1 0-1,0 1 1,-2 0-1,-1 0 0,0 1 1,-2 0-1,7 41 1,-9-18 223,-1 69 0,-4-75-32,1-29-293,-1 1 0,-1 0 1,0-1-1,0 0 0,-1 0 1,-1 0-1,0 0 0,0 0 1,0 0-1,-1-1 0,-1 0 1,-8 11-1,-10 11-17,-57 54-1,76-81-36,-52 48-1139,-6-9-3795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2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32 6643,'-10'-7'1909,"30"4"-737,307-8-602,-1 0-803,-235 11-992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2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8452,'0'0'912,"13"6"-864,32-2 16,6 2 0,13-3 112,6 0-128,7-3 0,6 0 1,6 0-17,-12 0-32,-7 0-177,-6 0-335,-19 0-464,-7 0-1569,-18 0-2033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4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857 245 6819,'2'-40'800,"-1"26"-272,0-1 0,-1 1-1,-1 0 1,-4-26 0,4 36-438,-1 0-1,0 0 0,-1 0 1,1 0-1,-1 1 1,1-1-1,-1 1 1,0-1-1,-1 1 1,1 0-1,0 1 1,-8-6-1,1 2 40,0-1 0,-1 2-1,-17-8 1,10 7-24,-1 0 0,0 2-1,1 0 1,-35-1 0,-79 4 218,115 1-311,-2 1 39,0 1 0,0 1 0,0 1 0,0 0 0,1 2 0,-1 0 0,1 0 0,-29 17 0,33-15-31,-1 1-1,1 0 1,1 1 0,0 1-1,0 0 1,1 0 0,0 2-1,1-1 1,1 1 0,-14 23-1,18-23-23,1-1 0,0 2 0,1-1 0,1 0 0,0 1 0,1 0-1,1 0 1,0-1 0,0 1 0,1 0 0,1 0 0,4 21 0,-3-30 4,-1 1 1,1-1-1,1 0 1,-1 0 0,1-1-1,0 1 1,0 0-1,0-1 1,0 0-1,1 0 1,0 0-1,0 0 1,0 0 0,0-1-1,1 0 1,-1 0-1,1 0 1,7 3-1,8 5 6,2-2-1,43 14 0,67 8-18,-91-23 10,-1 2 0,0 1-1,61 26 1,-94-33 4,1-1 0,-1 1 0,0 0 0,0 1 0,0 0 0,-1 0 0,1 0 0,-1 1 0,0 0 0,-1 0 0,0 1 0,0-1 0,0 1 0,-1 0 0,0 0 0,0 1 0,-1-1 0,0 1 0,0 0 0,0 0 0,-1 0 0,-1 0 0,1 0 0,-1 0 0,-1 1 0,0 11-1,1 5 6,0-19-2,-1 0-1,1 0 1,-1 0 0,0 0-1,-1 0 1,1 1 0,-1-1-1,0 0 1,-1 0 0,0 0-1,0-1 1,0 1 0,0 0-1,-1-1 1,-5 9 0,-7 2 8,-1-1 0,0 0 1,-1-2-1,-1 0 0,0 0 1,-1-2-1,0 0 1,-1-2-1,0 0 0,0-1 1,-24 6-1,1-3 54,0-2 1,0-1-1,-1-3 0,-69 0 1,98-5-67,-1 0 0,1-1 0,-31-5 0,40 4-12,0 0 0,0-1 1,0 0-1,1 0 0,-1 0 1,1 0-1,0-1 0,-1 0 1,2 0-1,-1 0 0,0-1 0,-4-5 1,5 5-104,0 0 0,0 0 1,0 0-1,1-1 0,0 1 0,0-1 1,0 0-1,1 0 0,0 0 0,0 0 1,1 0-1,-1 0 0,1 0 1,0-1-1,1-10 0,0-15-2185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03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3 7652,'0'-1'57,"-1"1"0,1 0 0,-1-1 0,1 1 0,-1 0 0,0 0 0,1 0 0,-1 0 0,0 0 0,1 0 0,-1 0 0,0 0 0,1 0 0,-1 0 0,0 0 0,1 0 0,-1 0 0,1 0 0,-1 1 0,0-1 0,1 0 0,-1 0 0,1 1 0,-1-1 0,1 0 0,-1 1 0,1-1 0,-1 1 0,0 0 0,0 18 1019,1-7-1019,0 6 145,-1-14-165,1 0-1,-1 0 1,1 0 0,0 0-1,1 0 1,-1 1 0,1-1 0,-1 0-1,1 0 1,0 0 0,1 0 0,-1 0-1,1-1 1,0 1 0,0 0-1,0-1 1,0 1 0,6 5 0,206 178 424,-48-75-362,-27-20-67,-138-91-31,0 0 1,0-1-1,0 1 0,0 0 1,0 0-1,0 0 0,0 0 1,0 0-1,0 0 0,0 1 1,0-1-1,0 0 0,-1 0 1,1 1-1,-1-1 1,1 0-1,-1 1 0,1-1 1,-1 2-1,0-1 6,0-1-1,0 0 1,-1 0-1,1 0 1,0 0 0,-1 0-1,1 0 1,-1 0-1,1 0 1,-1 0-1,0 0 1,1 0 0,-1 0-1,0 0 1,0 0-1,1 0 1,-1-1 0,-2 2-1,-4 3 53,0-1 0,0 0 0,-1-1 0,-15 6-1,19-8-43,-161 58 16,-229 114 0,291-117-3209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0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89 7091,'-89'0'5734,"90"0"-5401,42 0-236,323-5 240,-5-30-219,-94-10-142,-253 41 35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0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21 8932,'0'-1'48,"-1"-1"1,1 0-1,-1 1 0,0-1 0,1 1 1,-1-1-1,0 1 0,0-1 1,0 1-1,0-1 0,-1 1 0,0-2 1,2 4 12,0-1 1,0 0 0,0 1 0,0-1 0,0 0 0,0 0 0,0 1 0,0-1 0,0 0 0,0 1 0,0-1-1,0 0 1,-1 0 0,1 1 0,0-1 0,0 0 0,0 1 0,0-1 0,0 0 0,-1 0 0,1 0-1,0 1 1,0-1 0,0 0 0,-1 0 0,1 1 0,0-1 0,0 0 0,0 0 0,-1 0 0,1 0-1,0 0 1,-1 1 0,1-1 0,0 0 0,0 0 0,-1 0 0,1 0 0,0 0 0,-1 0 0,1 0-1,0 0 1,0 0 0,-1 0 0,1 0 0,0 0 0,-1 0 0,1 0 0,0 0 0,0 0 0,-1-1 0,1 1-1,0 0 1,0 0 0,-1 0 0,1 0 0,0-1 0,0 1 0,-1 0 0,1 0 0,0 0 0,0-1-1,0 1 1,-1 0 0,1 0 0,0-1 0,0 1 0,0 72 217,-5 158 115,2-193-366,-2 0-1,-1-1 1,-2 0-1,-17 47 1,10-43-156,1-2-740,0-1 0,-30 52 0,23-54-6466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5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154 183 3586,'-1'-2'12,"1"1"1,0-1-1,0 1 1,0-1-1,0 1 1,0 0-1,1-1 1,-1 1-1,0-1 1,1 1-1,-1 0 1,1-1 0,-1 1-1,1 0 1,-1-1-1,1 1 1,0 0-1,0 0 1,0-1-1,0 1 1,0 0-1,0 0 1,0 0-1,0 0 1,0 1-1,0-1 1,1 0 0,-1 0-1,0 1 1,0-1-1,1 1 1,-1-1-1,1 1 1,-1-1-1,0 1 1,3 0-1,9-5 24,-10 4-42,-1-1 0,1 1 1,-1 0-1,0-1 1,0 0-1,1 0 0,-1 1 1,0-1-1,-1 0 1,1 0-1,0-1 0,0 1 1,-1 0-1,0-1 1,3-3-1,-2-1 244,1 1-1,-1-1 1,-1 0 0,1 1 0,0-11-1,0-25 2363,-4 30 832,2 45-3369,2-16-30,-2 1 0,0-1 0,-1 0 0,-1 0-1,-1 0 1,0 0 0,-11 32 0,-8-6 51,-2 0 1,-49 67-1,-16 27 15,86-128-97,3-8 0,0 1 0,0-1 0,-1 0 0,1 0-1,-1 1 1,1-1 0,-1 0 0,1 0 0,-1 0 0,1 0 0,-1 0-1,0 1 1,0-1 0,0-1 0,-1 3 0,1-2 27,4-10-117,3 2 90,0 1 0,0-1 0,1 2 0,-1-1 0,1 1 0,14-8 0,51-27 0,-58 34-2,1 1 0,-1 1 0,1 0-1,23-3 1,65-5-4,-74 10 1,41-3-768,105 7 0,-137 3-2750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5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0 5635,'0'0'2609,"0"22"-2193,0 6 192,0 7 1,0-1-113,0 10 96,0 3-112,0 4-288,0 2-96,-13-3-16,0-6-64,7-3 32,-1 0-48,7-13-496,0-6-5683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6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3698,'1'-22'6582,"2"49"-3495,-2-14-3886,13 421 303,-14-416-2188,0-4-1774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6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42 8436,'-6'0'656,"6"-7"64,32 1-559,19 0-17,0-1-32,7 4-32,-1-3 0,1 0-64,6 6 32,6 0 0,-6 0-96,-6 0-560,-20 0-2770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7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66 154 5314,'-9'-3'254,"3"1"167,1 0 0,0 0 0,0 0 0,0-1 0,-7-4 0,10 6-219,1-1 1,0 1 0,-1 0-1,1-1 1,0 1 0,0-1-1,0 0 1,0 1 0,0-1-1,0 0 1,0 0 0,1 1-1,-1-1 1,1 0 0,-1 0-1,1 0 1,0 0 0,0 0-1,0-3 1,-1-8 263,1 12-456,-1 0 0,1-1 0,0 1 1,0-1-1,0 1 0,0-1 0,0 1 0,0-1 1,0 1-1,0-1 0,1 1 0,-1-1 0,1 1 1,-1 0-1,1-1 0,-1 1 0,1 0 0,0-1 1,0 1-1,0 0 0,-1 0 0,1 0 0,0 0 1,0 0-1,1 0 0,-1 0 0,0 0 0,0 0 1,0 0-1,1 0 0,1 0 0,18-8 0,0 2-1,1 0 1,0 1-1,1 1 1,-1 2-1,1 0 1,-1 1-1,31 2 1,-50-1-11,0 1 0,0 1 0,0-1 1,0 0-1,0 1 0,0 0 0,0-1 1,0 1-1,0 0 0,0 1 1,0-1-1,-1 0 0,1 1 0,0 0 1,-1-1-1,0 1 0,1 0 0,-1 0 1,0 1-1,0-1 0,0 0 0,0 1 1,0-1-1,-1 1 0,1 0 0,-1-1 1,1 1-1,-1 0 0,0 0 0,0 0 1,0 4-1,2 10 3,-1-1 1,0 1-1,-1 0 1,-3 29-1,1-11-14,0-32 14,1-1 1,0 1-1,-1 0 1,0 0 0,1 0-1,-1 0 1,0-1 0,-1 1-1,1 0 1,0-1-1,-1 1 1,1-1 0,-1 1-1,-3 2 1,0 1 3,-1-1 1,0 1-1,0-1 0,0-1 1,-9 6-1,-3 0 15,0-1-1,-1-1 1,-29 9 0,35-14-5,18-4-45,25-8 7,17-1-52,0 3 1,1 1-1,0 3 0,58 2 1,-103 2 69,-1-1-1,1 1 1,0 0 0,-1 0-1,1 0 1,0 0 0,-1 0 0,0 1-1,1-1 1,-1 1 0,0 0 0,0 0-1,0-1 1,0 1 0,0 1-1,0-1 1,0 0 0,-1 0 0,1 1-1,-1-1 1,0 1 0,0-1-1,0 1 1,0-1 0,0 1 0,0 0-1,-1-1 1,1 6 0,0-3-1,0 0 1,0-1 0,-1 1-1,0 0 1,0-1-1,0 1 1,-1 0-1,1-1 1,-1 1 0,0-1-1,-1 1 1,1-1-1,-1 0 1,0 1-1,0-1 1,0 0 0,0 0-1,-4 4 1,-5 2 5,0-1 1,0 0-1,-1-1 1,0 0-1,0-1 1,-1-1-1,0 0 1,-22 7-1,-10 2 14,-61 11-1,80-23 5,0 0 1,-41-1-1,58-2-13,6-1-128,-1 1-1,1 0 0,0-1 0,0 1 0,-1-1 0,1 0 0,0 0 0,0-1 0,0 1 0,0 0 0,0-1 0,0 0 0,1 0 0,-1 0 0,0 0 0,1 0 1,0 0-1,-1-1 0,1 1 0,0-1 0,0 1 0,0-1 0,1 0 0,-3-6 0,-5-12-6675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8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98 5747,'-7'-7'3857,"33"7"-3536,38 0-177,12 0 112,20 0-208,7-6 32,12-3 64,13 2-112,6-11-32,-6 2 0,-20 3-80,-12 1-96,-25 9-112,-20-4-433,-13 7-863,-12 0-1778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225 162 5987,'-3'-4'354,"1"-1"1,0 1-1,1-1 1,-1 1-1,1-1 1,0 0-1,0 0 1,0-6-1,1 9-302,0 0 0,0 0 0,0-1 0,1 1 0,-1 0 0,1 0-1,-1 0 1,1 0 0,0 0 0,0 0 0,0 0 0,0 0 0,0 0-1,0 1 1,0-1 0,1 0 0,-1 1 0,0-1 0,1 1 0,0-1-1,-1 1 1,3-2 0,20-10 130,51-20 1,-43 19 2,-23 11-130,0 1 0,0 0 0,0 1 1,0 0-1,0 1 0,0-1 1,13 3-1,1-2-20,-21 0-31,-1 0 0,1 0-1,-1 1 1,1-1 0,0 0-1,-1 1 1,1-1 0,-1 1 0,1 0-1,-1-1 1,1 1 0,-1 0-1,1 0 1,-1 0 0,0 0 0,1 0-1,-1 0 1,0 1 0,0-1-1,0 0 1,0 0 0,0 1 0,0-1-1,-1 1 1,1-1 0,0 1-1,-1-1 1,1 1 0,-1-1-1,1 1 1,-1 0 0,1 1 0,0 8 22,0 0 0,0 1 0,-2 20 0,0-13 27,1-13-39,-1 0-1,0 0 0,-1 0 1,1 0-1,-1-1 0,-1 1 0,1-1 1,-1 0-1,1 1 0,-1-1 1,-1 0-1,1 0 0,-1-1 0,0 1 1,-7 6-1,-11 8 44,-46 34-1,44-37-32,3 1-5,-1-1 1,-1-2-1,-1 0 0,0-1 1,-1-2-1,0 0 0,-47 12 1,66-22-12,-1 0 1,1 0 0,-1-1 0,1 0 0,-1 0-1,0 0 1,1-1 0,0 0 0,-12-3 0,15 3-6,1 0 0,0 0 0,0 0 0,-1 0 0,1-1 0,0 1 0,0-1 0,0 1 0,1-1 0,-1 0 0,0 1 0,1-1 0,-1 0 0,1 0 0,-1 0 0,1 0 0,0 0 0,0-1 0,0 1 0,0 0 0,0-1 0,1 1 0,-1 0 0,0-1 1,1 1-1,0-1 0,0 1 0,0-4 0,0 4-3,-1 0 0,1-1 1,0 1-1,1 0 1,-1-1-1,0 1 0,1 0 1,-1-1-1,1 1 1,0 0-1,0 0 0,0-1 1,0 1-1,0 0 1,0 0-1,0 0 0,1 0 1,-1 1-1,3-4 1,1 2 0,1 0 0,-1 1 0,0-1 0,1 1 0,-1 0 0,1 0 0,7 0 0,37-8 1,1 2 0,0 3 0,80 2 0,-124 3-2,-1 1 1,0-1 0,0 1 0,1 1-1,-1-1 1,0 1 0,0 0 0,-1 1-1,1-1 1,7 5 0,3 4 66,31 25 0,-36-26-45,2 0 1,0 0-1,28 15 1,-25-18 5,2-1 0,-1 0 0,1-1 0,0-1 0,31 3 0,-8-5-793,58-3 1,-45-4-5014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5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250 275 7459,'0'0'62,"0"0"0,1-1-1,-1 1 1,0 0-1,0 0 1,1-1-1,-1 1 1,0 0-1,0 0 1,1-1-1,-1 1 1,0 0 0,0-1-1,0 1 1,0 0-1,0-1 1,0 1-1,1 0 1,-1-1-1,0 1 1,0 0-1,0-1 1,0 1 0,0 0-1,0-1 1,0 1-1,0-1 1,0 1-1,-1 0 1,1-1-1,0 1 1,0 0 0,0-1-1,0 1 1,0 0-1,-1 0 1,1-1-1,0 1 1,0 0-1,0-1 1,-1 1-1,1 0 1,0 0 0,-1-1-1,1 1 1,0 0-1,0 0 1,-1 0-1,1 0 1,0-1-1,-1 1 1,1 0 0,0 0-1,-1 0 1,1 0-1,0 0 1,-1 0-1,1 0 1,0 0-1,-1 0 1,1 0-1,-1 0 1,27-20-349,-26 20 303,22-15-75,-1-1 0,-1-1 0,0 0 0,-1-2 0,23-28 0,-39 40 144,1 0 0,-1 0 0,-1-1 0,1 1 0,-1-1 0,0 1 1,-1-1-1,0 1 0,0-1 0,-1 0 0,-1-14 0,-2 21-16,1 0 0,-1 1 0,0-1 0,0 0 0,0 1-1,0 0 1,1 0 0,-1 0 0,0 0 0,-3 1 0,1-1 6,-20 0-5,0 2-1,0 1 1,0 0 0,1 2 0,-42 14 0,51-14-34,1 1 1,0 0-1,0 1 1,0 1 0,1 0-1,0 1 1,1 1 0,0 0-1,0 0 1,-14 17-1,21-20-25,0 0-1,1 0 0,-1 0 1,1 0-1,0 1 0,1 0 1,0 0-1,1 0 0,-4 15 1,3 0 4,1-1-1,1 31 1,1-36-8,1-15-7,-1 1 0,0 0 0,1 0 1,-1 0-1,1 0 0,0-1 0,0 1 0,0 0 0,0 0 0,1-1 0,-1 1 0,1-1 0,-1 0 0,1 1 1,0-1-1,3 3 0,0 0 1,0-1 0,1 1 0,0-1 0,0-1 0,0 1 1,11 4-1,-1-2-5,1-1 0,0 0 0,-1-1 0,2-1 1,16 2-1,-9-3-361,0-1 0,-1-1 0,1 0 1,0-3-1,0 0 0,-1-1 0,0-1 0,0-1 0,0-2 1,-1 0-1,34-17 0,-4-6-4368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19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0 6227,'-9'28'5195,"-27"32"-4208,-1 0-582,26-36-248,0 1 0,2 0 0,1 1 0,-10 51 0,11-29 43,0 93-1,7-128-176,0 1 0,1 0 0,1 0 0,4 16-1,-4-23-19,1 0-1,-1 0 0,2 0 0,-1 0 0,1 0 1,0-1-1,0 1 0,1-1 0,6 7 0,4 1-9,0 0-1,0-1 1,2-1-1,-1 0 1,2-1-1,24 11 1,-7-6-292,0-2 0,58 15 0,28-2-2049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2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327 111 8548,'1'-6'366,"1"12"-268,1 16 185,-2-9-102,-4 17 852,3-28-1009,-1-1 0,1 0 0,-1 0 1,0 0-1,1 0 0,-1 0 0,0 0 0,0 0 0,0 0 0,0 0 0,0-1 0,0 1 1,0 0-1,0 0 0,0-1 0,0 1 0,0-1 0,-1 1 0,1-1 0,0 1 0,0-1 1,0 0-1,-2 0 0,-3 2 18,-1-2 1,1 1 0,0-1-1,-1 0 1,1 0 0,0-1 0,-1 0-1,-9-2 1,14 1-35,0-1 0,0 1-1,0-1 1,0 1 0,0-1 0,1 0 0,0 1-1,-1-1 1,1 0 0,0 0 0,1 0 0,-1 0-1,0 0 1,0-5 0,0-48-11,1 36 9,1 18-5,-1-1 0,0 0 0,1 0 0,0 1 1,0-1-1,0 0 0,0 1 0,0-1 0,0 1 0,1-1 0,-1 1 0,1-1 0,0 1 1,-1 0-1,1 0 0,0 0 0,1 0 0,-1 0 0,0 1 0,0-1 0,1 0 0,-1 1 0,1 0 1,-1 0-1,1 0 0,-1 0 0,1 0 0,0 0 0,5 0 0,8-3 19,0 2 0,1 0-1,31 0 1,-37 2-7,0 0-1,1 0 1,-1 2 0,0-1-1,0 1 1,0 1 0,13 4 0,-20-5-12,-1 0 1,1 0 0,-1 0 0,0 0 0,1 0 0,-1 1 0,0 0 0,0-1 0,-1 1 0,1 0 0,-1 1 0,1-1-1,-1 0 1,0 1 0,0-1 0,-1 1 0,1-1 0,-1 1 0,1 0 0,-1 0 0,0 0 0,-1-1 0,1 1 0,0 5-1,1 18 72,-1 43-1,-2-61-48,0-1-1,0 1 1,0-1-1,-1 1 0,-1-1 1,1 0-1,-1 0 1,-1 0-1,-4 8 0,-4 2 65,-2-1 0,0 0 0,0-1 0,-2 0-1,-27 20 1,-95 60 226,114-81-277,0-1 0,-1-2 0,-1 0 0,0-1 0,0-2-1,-41 9 1,66-18-37,0 1 0,0-1 0,0 0 0,-1 1-1,1-1 1,0 0 0,0 0 0,0 0 0,-1 0 0,1 0-1,0 0 1,0-1 0,0 1 0,-1 0 0,1 0-1,0-1 1,0 1 0,0-1 0,0 1 0,0-1-1,0 0 1,0 1 0,0-1 0,0 0 0,0 0-1,0 0 1,0 1 0,0-1 0,1 0 0,-1 0-1,-1-2 1,1-1-16,0 0-1,0-1 0,1 1 1,-1 0-1,1-1 0,0 1 1,1-7-1,-1-3-12,0 10 22,0 1 0,0-1-1,1 1 1,-1-1-1,1 0 1,0 1 0,0-1-1,0 1 1,0 0-1,1-1 1,-1 1 0,1 0-1,0 0 1,0 0-1,0 0 1,3-3 0,1 1 9,0 0 1,0 0 0,1 0-1,0 1 1,-1 0 0,11-4 0,2 0-8,1 1 1,1 1-1,-1 0 1,1 2-1,0 0 1,0 2 0,0 0-1,33 2 1,-51 0 4,0 1 0,0-1 0,0 1 0,0 0 0,-1 0 0,1 0 0,0 0 1,0 0-1,-1 1 0,1-1 0,-1 1 0,1-1 0,-1 1 0,0 0 0,0 0 0,3 4 0,35 46 45,-33-42-33,-1 0-1,1-1 1,1 0-1,10 11 1,-11-16-7,-1 1 1,1-1-1,0 0 1,0 0-1,0-1 1,1 0-1,-1-1 1,1 1-1,15 2 1,0-3-185,0 0 0,25-2 0,-23 0-313,-17 0-122,0 0 0,1-1-1,-1 1 1,13-4 0,-14 1-346,0 0-1,0-1 1,-1 1-1,1-1 1,6-6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7587,'0'0'561,"14"0"-169,-9 1-320,-1-1 1,1 1 0,-1 0-1,0 1 1,0-1-1,1 1 1,-1 0-1,0 0 1,-1 0 0,1 0-1,0 1 1,0 0-1,5 5 1,3 3 146,-2 0 0,18 23 0,-11-9 77,-1 1 0,-2 0 0,0 1 0,-2 0 0,-1 1 0,-1 1 0,9 46 0,-12-38-180,-1 1-1,-2 0 1,-2 0 0,-2 0 0,-6 61-1,4-88-112,0-1 0,-1 1 0,0-1 0,0 1 0,-1-1 0,-1 0 0,0 0 0,0-1 0,-1 1 0,0-1-1,-14 15 1,-1-2-474,-1-2 0,-1 0 1,-25 17-1,-52 31-5449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3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33 111 3506,'-9'-1'2131,"7"1"-1773,1 0-1,-1 0 0,1 0 0,-1-1 1,1 1-1,-1 0 0,1 0 1,-1-1-1,1 1 0,-1-1 1,1 0-1,-1 1 0,-1-3 1,11-2-161,286-41 871,-264 43-1056,505-41 178,-304 40-4573,-217 4 1429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4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8820,'0'0'2300,"6"0"-1911,81 0-213,236-4 250,-222-2-930,121-21 1,-89 1-2573,-85 17 362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4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5 10277,'-1'0'42,"0"-1"0,1 1 0,-1-1 0,1 1 0,-1 0 0,0-1 1,0 1-1,1 0 0,-1-1 0,0 1 0,0 0 0,1 0 0,-1 0 0,0 0 1,0 0-1,1 0 0,-1 0 0,0 0 0,-1 0 0,6 11 910,20 16-447,13 5-366,2-2-1,66 41 1,92 34-64,-134-77-88,83 24 0,-145-52 12,0 0 1,0 0 0,0 0-1,0 1 1,0-1 0,0 0-1,0 1 1,0-1 0,0 1-1,0-1 1,0 1 0,0 0-1,0-1 1,0 1 0,0 0-1,0 0 1,-1 0 0,1-1-1,0 1 1,-1 0 0,1 0-1,0 0 1,-1 0 0,1 0-1,-1 0 1,0 0-1,1 0 1,-1 1 0,0-1-1,0 0 1,1 0 0,-1 0-1,0 0 1,0 0 0,0 0-1,0 1 1,-1-1 0,1 0-1,0 1 1,-1 1 5,-1-1 1,1 1-1,0-1 0,-1 0 1,1 1-1,-1-1 1,0 0-1,0 0 0,0 0 1,0 0-1,0-1 0,0 1 1,-3 1-1,-130 62 197,10-8-127,-177 104-1763,205-110-4721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5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58 189 4930,'-9'-7'602,"7"6"-425,0 0 0,0 0 0,0 0 1,1-1-1,-1 1 0,0-1 0,1 1 0,0-1 0,-1 1 1,1-1-1,0 0 0,0 0 0,0 0 0,0 0 0,-1-3 0,-10-18 1913,11 20-1968,-1 0 0,0 0 0,1 0 0,-1-1 0,1 1 0,0 0 0,0 0 0,1-1 0,-1 1 0,1 0 0,-1-5 0,1-66 916,0 73-1036,0 1 1,0-1-1,1 0 1,-1 1-1,0-1 1,0 1-1,0-1 1,1 1-1,-1-1 0,0 1 1,1-1-1,-1 1 1,0-1-1,1 1 1,-1-1-1,1 1 1,-1-1-1,1 1 1,-1 0-1,1-1 0,-1 1 1,1 0-1,-1 0 1,1-1-1,0 1 1,-1 0-1,1 0 1,-1 0-1,1-1 0,0 1 1,0 0-1,25-1 5,-19 1 9,34 1 12,1 1-1,71 13 1,-21 2-134,0-3 0,177 3 1,-268-17 96,0 0 1,0 0 0,0 0 0,0 0-1,0 0 1,0 0 0,0 0 0,0 0 0,0-1-1,0 1 1,0 0 0,0-1 0,0 1 0,-1-1-1,1 1 1,0-1 0,0 1 0,0-1-1,-1 0 1,1 1 0,0-1 0,0 0 0,-1 0-1,1 1 1,-1-1 0,1 0 0,-1 0 0,1-1-1,2-25 363,-4 20-11,-1 32-270,-1-1 0,-2 1 0,0-1 0,-12 32 0,-8 36 59,19-62-94,-5 31 21,-3-1 0,-2-1 0,-39 94 0,51-145-96,0-1-1,0-1 0,0 1 1,-11 11-1,-13 5-2980,10-16-867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26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10517,'6'-3'736,"26"3"-688,32-6-48,44-7 128,52-9 0,32-12-128,13-16-1777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58.3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0 211 6323,'25'19'4542,"-12"-9"-4582,1 0-1,-1 0 1,-1 1 0,13 15 0,31 66 149,-55-89-101,0-1-1,0 1 1,1-1-1,-1 0 1,1 0 0,-1 1-1,1-1 1,0 0 0,0-1-1,0 1 1,0 0 0,0 0-1,0-1 1,1 0-1,-1 1 1,0-1 0,1 0-1,-1 0 1,1 0 0,-1 0-1,1-1 1,-1 1 0,1-1-1,0 1 1,-1-1-1,1 0 1,0 0 0,3 0-1,-5 0 426,26-1 9,-12-2-385,1-2 0,-1 1 0,0-2 0,-1 0 0,25-14-1,-13 7-10,41-21-22,127-57 38,214-87 26,-273 124-14,-125 48 337,-9 5-315,0 1-1,0-1 1,1 0-1,-1 1 1,0-1-1,1 0 1,-1 1-1,0 0 1,1-1-1,-1 1 1,1 0-1,-1 0 1,1 0-1,2 0 1297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2:03.9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7 288,'0'-3'432,"0"0"497,-6 3-881,-1 0 16,1 0-64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5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5 7988,'-7'-1'96,"-27"-2"1530,-51 2-1,75 2-1457,0 0 0,1 1 0,-1-1 0,0 2 0,1-1 0,0 2-1,0-1 1,0 1 0,-16 10 0,5-1-38,1 0 0,1 2-1,1 0 1,0 2 0,-14 17 0,24-26-90,1 1 0,0-1 0,0 1 1,1 0-1,1 0 0,-1 1 0,2-1 1,-1 1-1,1 0 0,1 0 0,-1 0 0,2 0 1,-1 17-1,1-5-14,2 29-4,-1-48-22,1-1 1,0 1 0,-1 0 0,1-1 0,0 1 0,1 0 0,-1-1-1,0 1 1,1-1 0,-1 0 0,1 1 0,0-1 0,0 0 0,0 0-1,4 3 1,3 1-17,1 0-1,-1-2 1,1 1-1,0-1 1,1 0 0,-1-1-1,1 0 1,-1-1-1,18 2 1,106 1-762,-104-6 552,2 2-485,-1-3 0,0 0 1,0-2-1,41-11 0,24-19-3061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2:05.8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1 286 4434,'0'-2'378,"3"-5"-670,21 3 3581,-22 5-3276,0-1 1,1 0 0,-1 1-1,0-1 1,0 1-1,1 0 1,-1 0-1,0 0 1,0 0 0,0 0-1,0 0 1,0 1-1,0-1 1,0 1-1,-1-1 1,1 1 0,0 0-1,-1 0 1,1-1-1,-1 1 1,0 0-1,0 0 1,0 0 0,0 1-1,2 2 1,2 10 160,0-1-1,-1 1 1,2 17 0,3 7 115,-5-27-237,0 0 1,1 0 0,0-1 0,1 0 0,11 17 0,-14-25-43,-1 0-1,1 1 0,0-1 0,0-1 1,0 1-1,0 0 0,0-1 0,1 1 1,-1-1-1,1 0 0,0 0 0,0-1 1,-1 1-1,1-1 0,0 0 0,0 0 1,1 0-1,-1 0 0,0-1 0,5 1 1,3-1 37,-3 0-17,-1 1 0,0-1-1,1-1 1,-1 0 0,1 0-1,-1 0 1,0-1 0,0-1-1,13-4 1,343-164 301,-101 53 104,-194 84-151,154-72 488,-99 61-516,-112 36 2096,-13-11-3383,-4-15-2782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5.8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862 5 3682,'-4'-4'4128,"-4"8"-2876,-14 16-1908,16-14 1163,-282 229 1875,238-196-2296,-224 157 444,130-94-403,79-54-53,74-45 800,7-2-926,468-17 145,-344 16-2486,-126 0-974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6.3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0 6467,'-13'0'480,"7"0"1185,6 3-1073,0 0-208,0 1-336,0-1 16,0 0 64,38-3 17,20 0-17,12 0-48,19 0 48,1 0-96,-13 0-32,-7 0-625,-19-3-1536,-25-4-1744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6.9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64 1 6131,'0'53'2522,"-11"263"78,4-134-2258,5-162-321,1 0 64,-9 40 1,10-54-371,0-5 314,0-1 1,0 0-1,0 1 0,0-1 0,0 0 1,0 1-1,0-1 0,0 0 0,-1 0 0,1 1 1,0-1-1,0 0 0,0 1 0,0-1 1,0 0-1,0 0 0,-1 1 0,1-1 0,0 0 1,0 0-1,0 1 0,0-1 0,-1 0 1,1 0-1,0 0 0,0 1 0,-1-1 0,1 0 1,0 0-1,-1 0 0,1 0 0,0 0 1,0 0-1,-1 1 0,1-1 0,0 0 0,-1 0 1,1 0-1,0 0 0,0 0 0,-1 0 0,1 0 1,0 0-1,-1 0 0,1-1 0,0 1 1,-1 0-1,1 0 0,0 0 0,-23 0-2251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7.7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399 93 4498,'0'-81'2631,"-1"80"-2583,1 1 0,-1-1 1,1 1-1,-1-1 0,1 0 0,-1 1 1,1-1-1,-1 1 0,1-1 1,-1 1-1,0-1 0,1 1 1,-1-1-1,0 1 0,1 0 1,-1-1-1,0 1 0,0 0 1,1 0-1,-1 0 0,0 0 0,0-1 1,0 1-1,1 0 0,-1 0 1,0 0-1,-1 1 0,-31-2 276,26 1-152,-29 0 119,7-1-14,-38 4 0,59-2-228,-1 0 0,1 1 0,-1 0 0,1 1 0,0 0 0,0 0 0,0 0 0,-15 10 0,14-8-9,1 2 0,-1-1-1,1 1 1,0 0 0,1 1-1,0 0 1,0 0 0,0 1-1,1-1 1,1 1 0,-1 1-1,2-1 1,-1 1 0,1 0-1,1 0 1,-1 0-1,2 0 1,0 1 0,0-1-1,0 1 1,1 11 0,0 20 78,0-19-70,1 0 0,3 24-1,-2-45-43,-1 0-1,1 0 0,0 0 1,0 0-1,0-1 0,0 1 1,0 0-1,0 0 0,0 0 1,0-1-1,1 1 0,-1-1 1,1 1-1,-1-1 0,1 0 1,0 1-1,0-1 0,-1 0 1,1 0-1,0 0 0,0 0 1,0-1-1,0 1 0,0 0 1,0-1-1,0 1 0,2-1 1,9 2 11,0 0 0,0-1 1,16-1-1,-17-1-10,1 1-79,0 0-1,-1-2 1,1 1-1,0-2 1,-1 0-1,1 0 1,-1-1-1,0-1 0,0 0 1,0 0-1,-1-1 1,0-1-1,0 0 1,-1 0-1,18-17 1,-14 11-67,-1-1 0,0 0 0,0-1 0,-2-1 0,14-23 0,37-87 46,-46 90 38,-8 22 54,-6 12 26,-1 0 0,0 0 1,0 0-1,0 0 0,0 0 0,0-1 1,0 1-1,0 0 0,0-4 0,-1 5 287,1 9-99,2 19-154,-1-1 1,-2 42-1,-1-50-19,0 1-1,2 0 1,0-1 0,0 1 0,2-1 0,0 0-1,2 0 1,8 25 0,-12-42-59,0 1 0,0-1 0,0 1-1,0 0 1,0-1 0,0 0 0,0 1 0,1-1 0,-1 0 0,0 0 0,1 0-1,-1 1 1,1-2 0,0 1 0,-1 0 0,1 0 0,0 0 0,-1-1 0,1 1 0,0-1-1,0 1 1,0-1 0,-1 0 0,1 0 0,0 0 0,0 0 0,0 0 0,0 0 0,2-1-1,0 1-171,22 0-2358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8.1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73 8660,'2'77'373,"-1"-31"-202,-1 0 0,-8 62 0,6-92 42,3-37-130,-1-172-225,0 189 144,0-1 0,1 1 0,-1 0 0,1-1-1,0 1 1,0 0 0,1 0 0,-1 0-1,1 0 1,0 0 0,0 0 0,0 1-1,1-1 1,-1 0 0,5-3 0,-1 1 2,0 0 1,0 1 0,1 0-1,0 0 1,0 0-1,1 1 1,10-5 0,2 1 6,1 1 0,0 1 1,0 1-1,0 1 0,32-3 1,72 6 15,-121 1-27,1 0 1,0 0 0,-1 0 0,1 1 0,-1 0 0,1 0 0,-1 0 0,0 1 0,1-1 0,-1 1 0,0 0 0,0 0 0,0 0 0,0 1 0,-1 0 0,5 3 0,-4-2 6,-1 0 0,1 1 0,-1-1 1,0 1-1,-1 0 0,1 0 0,-1 0 1,0 0-1,0 0 0,-1 0 0,1 0 0,-1 1 1,1 5-1,2 37 90,-4 95 1,-2-61-18,2-47-1894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8.6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424 785 5218,'1'-1'229,"0"-1"-1,0 1 1,0 0-1,1 0 1,-2 0-1,1-1 0,0 1 1,0-1-1,0 1 1,0 0-1,-1-1 0,1 0 1,-1 1-1,1-1 1,-1-2-1,1 1-145,0 0 0,-1 0 0,1 0 0,-1 0 0,0 0-1,0 0 1,0 0 0,0 0 0,-1 0 0,1 0 0,-1 1 0,0-1 0,0 0 0,0 0-1,-2-4 1,-1 3-14,0 0-1,0 1 0,-1-1 0,0 1 1,0 0-1,1 0 0,-2 1 0,1 0 1,0-1-1,0 2 0,-1-1 0,1 1 1,-1-1-1,-7 1 0,-13-2 325,-46 0 0,64 3-343,-8 0 40,0 0-1,0 1 1,0 1 0,0 0 0,0 1-1,1 1 1,-27 10 0,36-11-70,0 0-1,0 0 1,1 1 0,0-1-1,0 1 1,0 1 0,0-1 0,1 1-1,-1-1 1,1 1 0,0 1-1,1-1 1,-1 0 0,1 1-1,0 0 1,0 0 0,1 0 0,0 0-1,0 0 1,0 0 0,1 1-1,-1 7 1,0 11 40,0 0-1,5 49 1,-3-71-60,1-1 1,0 1 0,0 0-1,0 0 1,0 0 0,0-1-1,1 1 1,-1-1 0,1 1-1,-1-1 1,1 0 0,0 1-1,0-1 1,0 0 0,0 0-1,1 0 1,-1-1 0,0 1-1,1 0 1,-1-1 0,1 0-1,0 1 1,-1-1 0,1 0-1,0-1 1,0 1 0,-1 0-1,6 0 1,11 2 4,-1-1 0,1-1 0,26-2-1,-23 1 11,-9-1-38,-1 0 0,0-1 0,0-1 0,0 0 0,0 0 1,-1-1-1,1-1 0,-1 0 0,0 0 0,0-1 0,-1-1 0,0 0 0,0 0 0,0-1 0,-1 0 0,10-11 0,-5 4-59,0-1 0,-2 0 0,1-1 0,-2-1 0,0 0 0,-1 0 0,-1-1 0,11-36 0,-12 24 61,-1-1 0,-2 1 1,2-42-1,-5-99 56,-3 101-27,1-231 899,0 835-811,0-497-88,-1-1 0,-2 1 0,-2-1 0,-1 0 0,-1-1 0,-2 1 0,-2-2 0,-1 1 0,-18 35 0,-98 158-2799,59-133-6370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39.7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 19 3282,'-43'-17'2244,"22"15"3803,21 10-5796,0-5-232,0 0 0,1 0 0,-1 0 0,1-1 0,0 1 0,0 0 0,0-1 1,0 1-1,0-1 0,1 1 0,-1-1 0,1 0 0,0 1 0,-1-1 0,1 0 0,0 0 0,0 0 0,1 0 0,-1-1 0,0 1 0,0 0 0,1-1 0,-1 0 0,4 2 0,9 3-1,0 0 0,0-1 0,19 4 0,-12-3 18,54 13 32,1-3 0,121 8 0,156-14-416,-334-9 255,-20-1 91,1 0 0,0 0 0,-1 1 0,1-1 1,-1 0-1,1 0 0,-1 1 0,0-1 0,1 0 0,-1 1 0,1-1 0,-1 0 1,1 1-1,-1-1 0,0 1 0,1-1 0,-1 1 0,0-1 0,0 1 1,1-1-1,-1 1 0,0-1 0,0 1 0,0-1 0,1 1 0,-1-1 0,0 1 1,0-1-1,0 1 0,0-1 0,0 1 0,0 0 0,0-1 0,0 1 1,0-1-1,-1 1 0,1-1 0,0 1 0,-1 0 0,1 1 3,0-1 1,0 0-1,0 0 0,-1 0 1,1 1-1,-1-1 0,1 0 0,-1 0 1,1 0-1,-1 0 0,0 0 0,1 0 1,-1 0-1,0 0 0,0 0 0,0 0 1,0 0-1,0-1 0,-2 2 1,-24 13 2,17-10 1,-14 8 4,1 2-1,1 1 1,0 1 0,-21 20 0,-72 85 83,-4 3 3,100-108-86,-1-1 0,-1 0-1,0-1 1,-38 19 0,52-30 5,4-3-22,1 0 1,0 0 0,0 0-1,0 0 1,0-1-1,0 1 1,-1 0-1,1-1 1,0 0-1,-1 0 1,1 0-1,-4 0 1,4-22-7178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40.4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13 164 4802,'-12'-69'5427,"11"67"-5402,1 1 0,0 0 0,0-1 0,0 1 0,0 0 0,0 0 0,0-1 0,1 1 0,-1 0 0,0-1 0,1 1-1,-1 0 1,0 0 0,1 0 0,0-1 0,-1 1 0,1 0 0,1-1 0,0 1-18,0 0 0,0 1 0,0-1 0,0 1-1,0-1 1,0 1 0,1 0 0,-1 0 0,0 0-1,4 0 1,-5 0-3,22 0 17,0 0 0,0 1 0,0 2 0,42 9 1,-20 3-18,1-3 1,0-1 0,1-2 0,63 3 0,-73-11 3,9 1-415,56-5 0,-100 2 389,1 1-1,-1-1 1,0 1 0,0-1 0,1 0-1,-1 1 1,0-1 0,0 0-1,0 0 1,0-1 0,0 1-1,0 0 1,0-1 0,-1 1 0,1-1-1,0 0 1,-1 1 0,1-1-1,-1 0 1,0 0 0,0 0 0,1 0-1,-1 0 1,0 0 0,-1-1-1,1 1 1,0 0 0,0-3 0,1-6 68,0-1 0,-1 0-1,-1 1 1,0-18 0,-1 9 119,0 20-97,0 0 0,-1 0-1,1 0 1,0-1 0,0 1 0,-1 0 0,1 1 0,0-1 0,0 0-1,-1 0 1,1 0 0,0 1 0,0-1 0,-2 2 0,0 0-51,0 0 1,0 1 0,0-1-1,1 1 1,-1 0-1,1 0 1,-1 0 0,1 0-1,0 0 1,0 0 0,-1 5-1,-17 44 69,14-34-63,-53 174 310,32-100-235,-59 141 0,49-164-414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1:40.8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13 144 8996,'-13'-3'448,"13"0"-288,0 0 465,0-3-257,71-4-128,25-2-240,19-7 0,25-6-96,1-3-1601,-7-7-6851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6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21 8228,'-2'0'2257,"-4"1"-2082,1 0 1,0 0-1,0 0 1,-1 1-1,1 0 0,0 0 1,0 0-1,1 0 1,-1 1-1,0 0 1,1 0-1,0 0 0,-1 0 1,-3 5-1,-12 12-75,-25 31 0,30-33 166,7-9-213,1 0-1,0 0 1,1 0-1,0 1 1,0 0-1,1 0 1,0 1-1,1 0 1,0-1-1,1 1 1,0 1 0,0-1-1,1 0 1,1 1-1,0 17 1,0-23-55,1-1 1,0 1 0,0 0 0,1 0 0,0 0 0,0-1-1,0 1 1,3 6 0,-2-10-2,-1 1-1,1-1 0,0 0 1,0 0-1,0 0 1,0 0-1,1-1 1,-1 1-1,0 0 0,1-1 1,-1 0-1,1 1 1,-1-1-1,1 0 1,0-1-1,-1 1 0,6 1 1,21 3-122,1 0 1,-1-2 0,1-1-1,38-2 1,-31-1-65,-12 0-25,1-1-1,-1-1 1,0-1 0,0-2-1,0 0 1,-1-2 0,0-1-1,0 0 1,-1-2 0,0-1-1,-1 0 1,0-2 0,-1-1-1,-1 0 1,-1-1 0,0-2-1,24-27 1,-38 38 269,0-1 0,-1 1 0,0-1 0,0 1 0,-1-1 0,0 0 0,-1 0 0,0-1 0,0 1 0,0-1 0,-1 1 0,-1-1 0,1 1 0,-2-15-1,1 19 19,0 1-1,-1-1 0,1 1 0,0 0 0,-1-1 0,0 1 0,0 0 0,0-1 0,0 1 0,-1 0 0,1 0 0,-1 0 0,0 0 0,0 0 0,0 1 0,0-1 0,0 0 0,0 1 0,-1 0 0,0-1 0,1 1 0,-1 0 0,0 0 0,0 0 0,0 1 0,0-1 0,0 1 0,0 0 0,0 0 0,-7-2 0,-9 0 131,1 0 0,0 1-1,-1 1 1,-30 2-1,20-1-38,2 1-69,-1 0 0,0 1-1,1 2 1,-47 13 0,57-12-81,0 1 0,1 1 0,-1 1 0,2 0 0,-1 1 0,1 1 0,1 0 0,-18 15 0,28-21-116,0 0 0,0 0 0,0 0-1,1 0 1,-1 1 0,1-1 0,0 1 0,0 0-1,0 0 1,1 0 0,0 0 0,0 1-1,0-1 1,1 0 0,0 1 0,0-1 0,0 1-1,0 9 1,1 6-3153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32:09.1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8376 307 6339,'0'-1'117,"0"0"1,0-1-1,0 1 1,0-1-1,0 1 1,-1 0-1,1-1 0,0 1 1,-1 0-1,1 0 1,0-1-1,-1 1 1,0 0-1,1 0 0,-1 0 1,0-1-1,-1-1 1,-23-7 1135,18 8-1325,-292-99 1459,215 69-1205,0 4 1,-2 4-1,-1 3 0,-1 5 1,-130-9-1,-828 4 199,796 22-343,-116-3 28,-401 5 140,-313 85-110,390-1-56,-73 10-48,705-88 13,0 4 1,1 1-1,-94 38 0,-189 67 22,95-37-8,241-80-19,-211 83 45,184-70-49,1 1 0,1 1 1,0 2-1,-44 38 0,48-32 11,2 1-1,2 1 0,0 2 1,-19 35-1,9-16 50,9-11-54,2 2 0,-26 68 0,33-71 2,-2-2-1,-1 1 1,-1-2 0,-37 52-1,-97 89 52,0 1 168,-31 78-5,164-222-202,1 1 1,1 0-1,2 1 1,1 1-1,2 0 1,-11 59-1,6-19 9,-4-1-1,-36 92 1,44-134-16,2 1 9,1 0 0,1 0 0,-6 63 0,10-33 7,6 73 1,0-116-23,0 0 0,2 0 0,0 0 0,2 0 0,0-1 0,1 1 0,0-2 0,12 20 0,90 131 52,-103-160-49,288 347 34,-266-327-43,0-1 1,2-2 0,1 0-1,62 36 1,-42-34-13,1-1 0,90 30 1,8-14 27,225 35 1,-364-75-9,958 157 176,-812-132-211,237 12-1,111-37-30,-282-3 76,947-71 119,-725-4-50,-3-26-60,75-15 12,-203 59 14,277-60-10,-470 86-25,-2-5 1,210-96-1,289-170-39,-513 251 51,151-103-1,-208 121-2,-2-2 0,-2-2 0,-1-2 0,-2-2 0,38-52 0,-60 70 13,28-37-30,56-96 1,-92 137-3,-1 0 0,0 0 0,-2-1 0,0-1 0,-1 1 0,-2-1 0,0 0 0,-1 0 0,1-37 0,-4 2 22,1 29 49,-2 0 0,-1 1 0,-4-29 0,1 44-69,-1-1 1,0 1-1,0 0 1,-2 0-1,1 1 1,-1 0-1,-1 0 1,0 1-1,-13-14 1,-4-8 10,-76-94 110,27 35-44,-87-139 0,144 201-79,-14-23 63,-51-69 1,18 38 109,33 41-127,-1 0 0,-3 2 1,-1 2-1,-60-50 0,-139-58 296,216 133-313,1 0-1,0-2 1,0 0 0,1 0-1,1-2 1,1 0-1,1-1 1,-13-19-1,22 30-12,-9-12 50,-1 0-1,0 1 1,-1 1 0,-1 0 0,-1 1-1,-1 1 1,0 1 0,0 0-1,-39-18 1,52 29-13,4 3-35,1 0 1,-1-1 0,1 1 0,0 0 0,-1-1 0,1 0-1,0 1 1,0-1 0,-1 0 0,1 1 0,0-1 0,0 0-1,0 0 1,0 0 0,0 0 0,0 0 0,0 0 0,0 0-1,0-1 1,0 1 0,1 0 0,-2-2 0,-5-6 181,6 9-202,0-1 1,0 1 0,1-1-1,-1 1 1,0-1 0,1 1 0,-1-1-1,0 1 1,1-1 0,-1 0 0,1 1-1,-1-1 1,1 0 0,-1 0 0,1 0-1,0 1 1,-1-1 0,1 0 0,0 0-1,-1 0 1,1 0 0,0 0-1,0-170-397,0 170 367,0 1 1,0 0-1,0-1 1,0 1-1,0 0 1,0-1-1,0 1 1,0 0-1,-1-1 1,1 1 0,0 0-1,0 0 1,0-1-1,0 1 1,0 0-1,-1-1 1,1 1-1,0 0 1,0 0-1,-1 0 1,1-1 0,0 1-1,0 0 1,-1 0-1,1 0 1,0 0-1,0-1 1,-1 1-1,1 0 1,0 0-1,-1 0 1,1 0 0,-1 0-1,-17-1-629,4 1 3,-81-2-2586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29.7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1 113 8244,'0'0'0,"2"-2"688,5-1-728,4-3 1086,7-2-262,6-2-237,7 0-320,7-1-56,7 0-43,7 1-107,10 0-13,10 0-712,12-1-1764,-13 1-7290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6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25 10421,'0'0'1096,"0"5"-778,0 325 79,-2-391-1408,1 32 752,0-1 0,2 1 1,1-1-1,6-30 0,-6 54 277,0-1 0,1 1 0,-1 0 0,1 1 0,0-1 0,1 0 0,-1 1 0,1 0 0,0-1 0,1 2 0,-1-1-1,1 0 1,0 1 0,0 0 0,0 0 0,0 0 0,1 1 0,0 0 0,0 0 0,0 0 0,0 1 0,0 0 0,8-2 0,3 0 2,1 1 0,0 0 0,0 1 1,1 1-1,-1 1 0,0 1 0,22 3 0,-36-4-6,1 1 0,0 0-1,0 1 1,-1-1 0,1 1-1,-1 0 1,1 0 0,-1 0-1,0 0 1,0 1 0,0 0-1,0 0 1,0 0-1,0 0 1,-1 0 0,0 1-1,1 0 1,-1 0 0,-1 0-1,1 0 1,-1 0 0,1 0-1,-1 1 1,0-1 0,-1 1-1,2 6 1,2 10 113,-1-1-1,-2 1 1,0 0 0,-2 37-1,0-39-103,0-13-12,0 1 1,0-1-1,-1 0 0,0 0 1,-1 0-1,1 0 0,-1 0 0,0 0 1,-1-1-1,1 1 0,-7 9 1,3-6-439,-1-1 1,0 0 0,-1 0-1,1-1 1,-17 12 0,-9 4-4582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7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678 569 3650,'-7'-10'5015,"6"-16"-2843,1 24-2078,1-1 1,-1 0-1,0 1 0,0-1 0,0 0 0,-1 1 0,1-1 1,-1 0-1,1 1 0,-1-1 0,0 1 0,-2-6 1,-5 0-2,-1 0 0,1 1 1,-2-1-1,1 2 1,-1-1-1,0 1 0,0 1 1,0 0-1,-1 0 1,0 1-1,0 0 0,0 1 1,-1 1-1,-21-3 1,12 3-50,-1 1 1,0 1 0,0 1-1,0 1 1,1 1-1,-1 1 1,-23 7 0,14-1 26,-1 1 0,2 2 0,0 1 0,0 1 0,-43 31 1,68-42-55,0 0 0,0 1 0,0-1 0,1 1 0,-1 0 0,1 1 0,0-1 0,1 1 0,-1 0 0,1 0 0,0 0 0,-3 9 0,3-3-22,0 1-1,1-1 0,0 0 0,1 1 0,0 17 0,1-28 4,0 0 0,1 0-1,-1 0 1,1 0-1,-1 0 1,1 0 0,-1 0-1,1 0 1,0-1-1,0 1 1,0 0 0,0 0-1,1-1 1,-1 1 0,0 0-1,1-1 1,-1 1-1,1-1 1,-1 0 0,1 0-1,-1 1 1,1-1-1,0 0 1,0 0 0,0-1-1,0 1 1,0 0 0,0-1-1,2 2 1,8 0-39,-1 0-1,1 0 1,22 0 0,-33-2 37,25 2-165,1-1 0,-1-2 0,1 0 0,-1-2-1,1-1 1,-1-1 0,0-2 0,-1 0 0,28-12 0,-18 3-430,1-1 1,-2-2-1,39-29 1,-60 39 379,-1-1 1,-1 0 0,0 0 0,-1-1-1,0-1 1,0 0 0,-1 0 0,-1-1-1,0 0 1,-1 0 0,9-22 0,-8 9 158,-1 0-1,-1-1 1,4-51 0,-6-81 1520,-5 115-700,1 40-638,-1-1 0,1 1-1,-1 0 1,-1-1 0,1 1-1,-1 0 1,1-1 0,-1 1-1,0 0 1,-1 0 0,1 1-1,-1-1 1,1 0 0,-1 1-1,0-1 1,-1 1 0,1 0-1,0 0 1,-1 1 0,0-1 0,1 0-1,-1 1 1,0 0 0,-1 0-1,1 0 1,0 1 0,-8-2-1,12 3-101,-1-1-1,1 1 1,-1 0-1,1 0 1,0 0-1,-1 0 1,1 0-1,-1 0 1,1 0-1,-1 0 1,1 0-1,-1 0 1,1 0-1,-1 0 1,1 1-1,0-1 1,-1 0-1,1 0 1,-1 0-1,1 1 1,-1-1-1,1 0 1,0 0-1,-1 1 1,1-1-1,0 0 1,-1 1 0,1-1-1,0 0 1,0 1-1,-1-1 1,1 1-1,0-1 1,0 0-1,-1 1 1,1 19-61,0-10 113,0 568 1113,0-332-5788,0-222-3027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8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85 9092,'0'-1'111,"0"1"0,0-1 0,0 0 0,0 1 0,-1-1 0,1 1 0,0-1 0,0 0 0,-1 1 0,1-1 0,0 1 0,-1-1 0,1 0 0,0 1 0,-1-1-1,1 1 1,-1 0 0,1-1 0,-1 1 0,1-1 0,-1 1 0,0 0 0,1-1 0,-1 1 0,1 0 0,-1 0 0,0-1 0,-27-3 1086,22 5-1112,0-1 0,0 1 0,0 0 0,0 0 0,0 0 0,1 1 0,-12 4 0,-1 8 28,-1 0 0,2 1 0,0 1 1,1 1-1,1 0 0,-22 32 0,24-32-29,0 0-1,2 2 1,0-1-1,1 1 0,1 1 1,1 0-1,0 0 1,2 1-1,0-1 1,1 1-1,2 1 1,0-1-1,0 37 1,2-28-70,0-22-15,0 0 0,1 0 1,0 0-1,0 0 0,1 0 0,0 0 0,0 0 0,1 0 1,0-1-1,4 10 0,-2-11-4,1 1-1,0-1 1,0 0-1,1-1 1,-1 1-1,1-1 1,0 0-1,1-1 1,-1 0-1,1 0 1,0 0 0,0-1-1,1 1 1,-1-2-1,14 4 1,3 0-67,0-1-1,-1-2 1,1 0 0,31-1 0,-29-2 0,1-2 1,-1 0-1,1-2 1,-1-1-1,0-1 1,0-1-1,-1-1 1,0-1-1,42-23 1,-31 12-96,-1-1 0,-1-2 0,-1-2 0,38-36 0,-59 49 129,0-1 0,0 0 0,-1-1 0,-1 0 0,0-1 0,-1 0 0,-1 0 0,0-1 0,-1 0 0,-1-1 0,0 1 0,5-26 0,-8 14 25,-2 0 0,-1-28 0,0 22 15,0 28 0,0 0 0,-1 0 0,1 1 0,-1-1 0,0 0 0,-1 0 0,1 0 0,-1 1 0,0-1 1,-1 1-1,1-1 0,-1 1 0,-4-6 0,2 6 15,0-1 1,0 1-1,-1 0 0,0 0 1,0 0-1,0 1 0,-1 0 1,1 0-1,-14-5 1,4 3 58,1 1 1,-1 0 0,-1 1 0,1 1 0,-24-2-1,-84 2 293,82 3-326,30 0-23,0 1 0,-1 0 0,1 0 0,0 1 0,0 1 0,0 0 0,0 0 0,1 1 0,-1 1 0,1 0 0,0 0 0,-12 9 0,17-9-16,-1 0 0,1 1 0,0 0 1,1 0-1,-1 0 0,1 0 0,1 1 1,-1 0-1,1 0 0,0 1 0,1-1 0,-1 1 1,2-1-1,-1 1 0,1 0 0,0 0 1,1 0-1,0 0 0,-1 10 0,2-13-5,-1 19-3,1 35 0,1-52 8,0 0 0,0 0 0,0 0-1,1 0 1,0 0 0,0-1 0,1 1 0,0-1 0,7 12 0,12 8-1,1-1 1,1-1 0,1-1 0,41 29 0,-16-13 22,18 20 10,75 83 0,-140-139-90,0 0 0,0 0-1,0 0 1,1 0 0,-1-1 0,1 1 0,0-1-1,0 0 1,0 0 0,0 0 0,0-1 0,5 2-1,1-2-783,0 1 0,0-2 0,18 0 0,-8 0-716,30 0-3704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8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91 11397,'-12'0'321,"10"-1"-250,0 1 0,1-1 0,-1 1 0,0 0 0,0 0 0,0-1 0,0 1 0,1 1 0,-1-1 0,0 0 0,0 0 0,0 1 0,1-1 0,-1 1 0,0-1 0,0 1 0,1 0 0,-1 0 0,1 0 0,-1-1 0,0 2 1,1-1-1,0 0 0,-1 0 0,1 0 0,-2 3 0,-4 11 52,1 2 0,1-1 0,0 0 0,2 1 0,-4 30 0,3 89 433,4-101-543,0-33-9,0-1 0,0 1 0,0 0 0,1 0 0,-1-1 0,1 1 0,-1 0 1,1-1-1,0 1 0,-1 0 0,1-1 0,0 1 0,0-1 0,0 1 0,0-1 0,0 0 0,1 1 0,-1-1 0,3 2 1,-1-1-31,1 1 1,0-1-1,0 0 0,0 0 1,0-1-1,0 1 1,9 1-1,-1-1-145,1 0-1,-1-1 0,1-1 1,-1 0-1,17-2 0,-21 0 112,0 0 0,-1 0-1,1-1 1,-1 0 0,1-1 0,-1 0-1,0 0 1,-1 0 0,1-1-1,-1 0 1,10-9 0,6-8-335,31-41 1,-25 25-98,-3 0 1,-1-2-1,26-61 0,-45 90 878,0 0 1,-1 0-1,0-1 0,-1 1 0,-1-1 0,3-23 472,-5 55-370,-2 18-195,-9 48 0,6-47-172,-3 54-1,8 19-125,0-111-19,0 0-1,1 1 1,-1-1 0,0 0-1,0 0 1,1 0-1,-1 1 1,0-1 0,1 0-1,-1 0 1,1 0-1,0 0 1,-1 0 0,1 0-1,0 0 1,0 0-1,-1 0 1,1-1 0,0 1-1,0 0 1,0 0 0,0-1-1,0 1 1,0 0-1,0-1 1,0 1 0,1-1-1,-1 1 1,0-1-1,0 0 1,2 1 0,45 1-971,-34-2 614,53-1-2390,3-4-2760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1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397 172 7603,'0'-1'131,"0"-1"0,1 1 0,-1-1-1,-1 0 1,1 1 0,0-1 0,0 1-1,0-1 1,-1 0 0,1 1 0,-1-1-1,1 1 1,-1-1 0,0 1 0,0 0-1,0-1 1,1 1 0,-1 0 0,0-1-1,0 1 1,-3-2 0,1 2 97,1 0 1,-1 0-1,-1 0 1,1 0-1,0 0 1,0 1-1,0 0 0,0-1 1,0 1-1,-5 1 1,-20-2 202,6 1-73,-1 0 1,-26 5-1,40-3-311,0 0 1,0 0-1,0 1 0,0 1 0,1-1 0,0 1 1,0 1-1,-13 8 0,10-6-14,1 1-1,0 0 1,0 1-1,1 0 1,1 0-1,-1 1 1,1 0-1,1 1 1,0 0-1,0 0 1,1 0-1,1 1 1,0 0-1,0 0 1,1 0-1,1 0 1,0 1-1,0-1 1,2 1-1,-1 0 1,2 14-1,-1-11-36,3 21 7,-2-35-9,0-1 0,1 1 0,0 0-1,-1-1 1,1 1 0,0 0 0,0-1 0,0 1 0,0-1 0,0 1 0,0-1 0,0 0-1,1 1 1,-1-1 0,0 0 0,1 0 0,-1 0 0,3 1 0,6 2-110,-1 0 1,1-1-1,0 0 1,0 0-1,0-1 1,1-1-1,13 1 1,-4-1-148,-1-1 1,1-1-1,22-4 1,-33 3 181,0 0 1,0-1 0,0-1 0,0 0 0,-1 0 0,1 0 0,-1-1 0,0 0-1,-1-1 1,1 0 0,-1 0 0,0-1 0,-1 1 0,1-2 0,-2 1-1,6-8 1,0-1-44,-1-1 0,-1 1-1,-1-2 1,-1 1-1,0-1 1,9-36 0,-13 34 349,-1 0 1,0 0 0,-2-22-1,0 36 831,0 18-1011,-6 173 390,5-148-394,0-19-24,1 0-1,3 25 1,-3-40-24,1-1-1,0 0 1,0-1 0,0 1 0,1 0 0,-1 0 0,0 0 0,0-1 0,1 1 0,0-1-1,-1 1 1,1-1 0,0 1 0,-1-1 0,1 0 0,0 0 0,0 0 0,0 0 0,0 0 0,0 0-1,0-1 1,0 1 0,0-1 0,0 1 0,1-1 0,-1 0 0,0 0 0,2 0 0,3 1-37,0-1 1,-1 0-1,1 0 1,0-1-1,-1 0 1,1 0-1,-1 0 1,12-5-1,-8 0-23,0 0 0,0 0 0,-1-1-1,0 0 1,0-1 0,0 0 0,-1 0 0,-1-1-1,1 0 1,-1-1 0,8-14 0,-4 4-79,0-1 1,-1 0-1,-2 0 1,13-44-1,-16 36 124,-1 0 0,-1-1 0,-2-48 0,-1 53 393,-1 24-338,1 1 0,0-1 0,0 0 0,-1 0 0,1 0 0,0 0 0,-1 1 0,1-1 0,-1 0 0,1 0 0,-1 1 0,0-1 0,1 0 0,-1 1 0,0-1 0,1 0 0,-1 1 0,0-1-1,0 1 1,1 0 0,-1-1 0,0 1 0,0-1 0,0 1 0,0 0 0,1 0 0,-1-1 0,0 1 0,0 0 0,0 0 0,0 0 0,-1 0 0,-39 0 228,29 1-186,-4-1-61,9-1 30,-1 1 0,0 0-1,1 1 1,-1-1 0,1 2 0,-12 2-1,17-3-22,0 0 0,-1 0 0,1 1 0,0-1 0,0 1 0,0-1 0,0 1 0,0 0 0,1-1-1,-1 1 1,0 0 0,1 0 0,0 1 0,-1-1 0,1 0 0,0 0 0,0 1 0,0-1 0,0 0 0,1 1-1,-1-1 1,1 1 0,-1 3 0,1-4-19,-3 25 25,3-26-29,0-1-1,0 1 1,0 0-1,0 0 1,0 0 0,0-1-1,0 1 1,1 0-1,-1 0 1,0 0 0,0-1-1,1 1 1,-1 0-1,0-1 1,1 1 0,-1 0-1,1 0 1,-1-1 0,1 1-1,-1-1 1,1 1-1,-1-1 1,1 1 0,0 0-1,-1-1 1,1 0-1,0 1 1,0-1 0,-1 1-1,2-1 1,29 2-335,40-2 1,-24-1-61,-32 0 252,0 0 1,1-2-1,-1 0 1,0 0-1,0-1 0,0-1 1,-1-1-1,0 0 1,0-1-1,0 0 0,-1-1 1,0-1-1,0 0 1,15-15-1,-25 20 135,1-1 0,-1 0 0,0 0 0,0 0 1,-1 0-1,4-11 0,-4 11 2051,-3 18-1959,-1 0 1,-1-1 0,0 1 0,-1 0 0,-1-1 0,-8 18-1,-12 37 94,15-21-63,2 2 1,3-1-1,1 1 1,4 62 0,0-85-197,0-25 58,1 1 0,-1-1-1,0 1 1,1-1 0,-1 1 0,1-1 0,-1 1-1,0-1 1,1 1 0,-1-1 0,1 0 0,-1 1-1,1-1 1,0 0 0,-1 1 0,1-1-1,-1 0 1,1 0 0,-1 0 0,1 1 0,0-1-1,-1 0 1,1 0 0,-1 0 0,1 0 0,0 0-1,-1 0 1,2 0 0,25-1-609,-19 1 230,17 0-1231,-5 0-1655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0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1 10069,'0'0'1291,"-2"5"-491,-44 123 485,-39 172-1,75-249-1185,3 0-1,1 1 0,3 0 0,4 64 0,-1-112-109,1 0 0,0 0 0,0 1 0,0-1 0,0 0 0,1-1 0,-1 1 0,1 0 0,0 0 0,0-1 0,1 1 1,-1-1-1,1 1 0,-1-1 0,1 0 0,0 0 0,1 0 0,-1-1 0,0 1 0,1-1 0,-1 0 0,1 0 0,0 0 0,0 0 0,0-1 0,-1 1 0,2-1 0,-1 0 0,0 0 0,5 0 0,3 1-117,-1-1 1,1-1 0,0 1-1,0-2 1,-1 0-1,1 0 1,-1-1-1,1 0 1,-1-1 0,14-5-1,-10 1-505,-1-1-1,0 0 1,0 0 0,24-21-1,1-6-2890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0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0 154 9188,'0'-3'624,"0"0"-511,0-4-65,52-2-48,-1 0-32,6-1-577,1-2-607,6-4-689,0 3 192,-7-5 480,-6 5-447</inkml:trace>
  <inkml:trace contextRef="#ctx0" brushRef="#br0" timeOffset="1">563 0 816,'18'6'8075,"-18"-6"-7857,0 1 0,1 0 1,-1 2 41,1 1 0,-1-1 0,1 0 1,-1 0-1,0 1 0,0-1 0,-1 0 1,0 4-1,-2 8 8,0-1-1,-10 27 1,5-21-40,2 1 0,0 0 0,1 0 0,-4 37 0,5 88 219,4-134-430,0-11-29,0 0 1,0 0 0,1 0-1,-1 0 1,0 0 0,1 0-1,-1 0 1,1 0 0,-1 0-1,1-1 1,-1 1 0,1 0-1,0 0 1,-1 0 0,1-1-1,0 1 1,-1 0 0,1-1-1,0 1 1,0-1 0,0 1-1,0-1 1,0 1 0,0-1-1,0 0 1,-1 1 0,1-1-1,0 0 1,0 0 0,0 0 0,0 0-1,2 0 1,40 0-1113,-34 0 719,-5 0 161,-1-1-1,1 1 1,-1-1 0,0 1-1,1-1 1,-1 0-1,4-2 1,20-18-3006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1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39 11445,'-1'-10'7,"2"-9"-64,-1 18 56,0 0 0,1 1 0,-1-1 0,0 1 0,1-1 0,-1 1 0,1-1 0,-1 1 1,1 0-1,-1-1 0,1 1 0,-1-1 0,1 1 0,-1 0 0,1-1 0,-1 1 0,1 0 0,-1 0 0,1-1 0,0 1 0,-1 0 0,1 0 0,0 0 1,-1 0-1,1 0 0,-1 0 0,1 0 0,1 0 0,1 0 1,1 0 1,0 0 0,-1 0-1,1 1 1,0-1 0,-1 1-1,1 0 1,-1 0-1,1 0 1,-1 1 0,7 3-1,-8-3 0,0-1-1,0 1 1,0 0 0,-1 0-1,1 1 1,0-1 0,-1 0-1,0 0 1,1 1-1,-1-1 1,0 1 0,0-1-1,0 1 1,-1 0-1,1-1 1,-1 1 0,1 0-1,-1 4 1,1 101 123,-1-103-121,0-1 1,-1 1-1,0-1 1,0 1-1,0-1 1,-1 0 0,1 0-1,-1 1 1,0-1-1,0 0 1,0 0-1,-1-1 1,0 1-1,1 0 1,-1-1 0,-1 0-1,1 1 1,0-1-1,-1 0 1,1-1-1,-1 1 1,0-1-1,0 0 1,-5 3 0,-2 0 3,0-1-1,0 0 1,-1 0 0,1-1 0,-1-1 0,0 0 0,1-1 0,-17 1 0,27-2-5,-1 0 0,1 0 0,0-1 0,-1 1 0,1 0 0,0-1-1,-1 1 1,1-1 0,0 1 0,0-1 0,0 1 0,-1-1 0,1 0 0,0 0 0,0 0 0,0 1 0,0-1 0,0 0 0,0 0-1,1 0 1,-1-1 0,0 1 0,0 0 0,1 0 0,-1 0 0,1-1 0,-1 1 0,1 0 0,-1 0 0,1-3 0,-2-4 5,1 1 0,0-1 0,1 1 1,0-10-1,0 10-5,0 1-16,0 0 0,0 1-1,0-1 1,1 0 0,0 1-1,0-1 1,1 1 0,-1-1-1,1 1 1,0 0 0,1-1-1,-1 1 1,5-5 0,-1 3-63,0 1 0,1-1 0,0 1 0,0 1 0,0-1 0,1 1 0,11-6 1,-10 7-398,-1-1 1,1 1 0,0 1-1,17-6 1,-16 8-2031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1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17 10597,'0'-1'61,"0"1"0,1-1 1,-1 1-1,-1-1 0,1 0 0,0 1 1,0-1-1,0 1 0,0-1 0,0 0 1,0 1-1,-1-1 0,1 1 0,0-1 1,-1 1-1,1-1 0,0 1 0,-1-1 1,1 1-1,0-1 0,-1 1 0,1-1 1,-1 1-1,1 0 0,-1-1 0,1 1 1,-1 0-1,1-1 0,-1 1 0,0 0 1,1 0-1,-1-1 0,1 1 0,-1 0 1,1 0-1,-1 0 0,0 0 0,1 0 1,-1 0-1,0 0 0,1 0 0,-1 0 1,0 0-1,-1 1-11,0-1 0,1 1-1,-1-1 1,0 1 0,1 0 0,-1-1 0,0 1 0,1 0-1,-1 0 1,1 0 0,0 0 0,-1 0 0,1 1-1,0-1 1,-2 3 0,-4 9 49,1 0 0,1 1-1,0-1 1,1 2 0,1-1-1,0 0 1,-2 25 0,-3 14 197,-5 37-103,4 0 0,5 165 0,4-161-158,0-90-52,0 1 0,1-1 1,-1 0-1,1 1 1,0-1-1,0 1 1,0-1-1,0 0 1,1 0-1,0 0 1,0 0-1,0 0 1,0 0-1,1 0 1,-1-1-1,1 1 0,0-1 1,0 0-1,0 0 1,1 0-1,-1 0 1,1 0-1,-1-1 1,1 0-1,0 1 1,0-1-1,0-1 1,6 3-1,7 1-93,0-1 0,0-1 0,1 0 0,0-1 0,34-1 0,-41-2 20,0-1 0,-1 0 0,0 0 0,1-1 0,-1 0 0,0-1 0,0 0 0,-1-1 0,1 0 0,-1-1 0,0 0 0,9-8 0,17-14-320,45-48 0,-64 59 273,0-1 0,-1 0 1,-1-1-1,15-27 0,-22 35 224,-2-1 0,0 1 0,0-1 0,-1 0 0,0 0 0,-1-1 1,-1 1-1,0-1 0,1-19 0,-3 32-58,0-1 1,0 0-1,0 1 0,0-1 1,0 1-1,0-1 0,0 1 1,0-1-1,0 1 0,0-1 0,-1 0 1,1 1-1,0-1 0,0 1 1,0-1-1,-1 1 0,1 0 1,0-1-1,-1 1 0,1-1 1,0 1-1,-1-1 0,1 1 1,-1 0-1,1-1 0,-17 0 572,7 1-507,-8 1 24,1 0 1,-1 2-1,1 0 0,0 0 1,0 2-1,0 0 1,1 1-1,0 1 1,0 0-1,0 1 1,1 1-1,-18 14 1,23-16-65,0 1 1,0 0-1,1 1 1,0 0-1,1 0 0,0 1 1,0 0-1,1 1 1,1 0-1,-1 0 1,2 0-1,0 1 0,0-1 1,1 1-1,0 0 1,1 1-1,0-1 1,0 14-1,2-12-8,-1 26 17,2-38-62,0 0-1,1 0 1,-1 0 0,0 0-1,1 0 1,-1 0 0,1 0-1,0 0 1,0 0 0,0 0-1,0 0 1,0-1 0,0 1-1,0 0 1,0-1-1,3 3 1,1-1-4,1 1 1,1-1-1,-1 0 0,0 0 0,1-1 1,-1 0-1,1 0 0,0-1 0,11 2 0,78 3-124,-51-4-239,0-3 0,0-1 0,-1-3 0,46-10 0,-45 2-777,45-21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4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3 7363,'-6'-3'4578,"-1"9"-4241,1 23 79,-13 11 128,-7 8-224,-12 2-160,0 6-16,6 7-144,-7 0-368,7-10-1393,7-12-4930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0.6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33.32898"/>
      <inkml:brushProperty name="anchorY" value="-904.25244"/>
      <inkml:brushProperty name="scaleFactor" value="0.5"/>
    </inkml:brush>
  </inkml:definitions>
  <inkml:trace contextRef="#ctx0" brushRef="#br0">194 18 8116,'0'-2'864,"-1"-5"1980,-2 4-2150,1 0 82,-2 1-517,0 4-198,-2 11 30,-1 13 234,-1 16-226,-4 14 83,-1 14-209,0 8 259,-1 5-272,0-2 64,-1-6-133,0-11-9,1-14-79,1-16 15,2-12 214,2-11-101,2-12-369,2-11 300,3-10 36,1-7 97,2-4 26,6 1 6,9 1-14,9 5 6,12 5-22,9 6 6,12 4-3,9 4-19,7 2 25,5 2-9,-1 2-128,-3 0-354,-9 2-505,-12-1-1024,-15 0-1254,-14 1-2239,-11-1 5358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4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320 168 6771,'0'0'867,"-3"0"-189,-4 0-393,-1 1 1,1 0-1,0 0 0,0 0 1,0 1-1,0 0 0,0 1 1,0 0-1,1 0 0,-13 7 1,8-2-62,-1 1 0,1 0 0,1 0 0,0 1 0,-11 14 0,3 0-46,1 0 1,2 1-1,0 0 1,-21 55 0,25-50-65,1 0 0,1 0-1,2 1 1,2 0 0,0 1 0,0 58 0,6 12-55,0-99-61,0 1 0,0-1 0,0 0 0,0 1-1,0-1 1,1 0 0,-1 0 0,1 0 0,0 0 0,0 0 0,0 0 0,0-1 0,0 1 0,1-1-1,-1 1 1,1-1 0,0 0 0,-1 0 0,1 0 0,0 0 0,0 0 0,0-1 0,1 0-1,-1 1 1,0-1 0,6 1 0,7 2-22,0-1 0,0 0 1,1-1-1,21 0 0,-29-2 20,181-3-308,-169 0 238,0 0 0,0-1 0,0-1-1,-1-1 1,0 0 0,37-19 0,-30 11-33,-2-1 0,1-2 0,-2 0 0,0-2-1,-2 0 1,37-40 0,-48 45 109,0 0 0,-1-1 0,0 0 0,-1-1 1,-1 0-1,-1 0 0,0-1 0,-1 0 0,-1 0 0,0 0 0,-1-1 0,2-28 0,-2-28 45,-8-111-1,3 178-35,0-1 1,0 1-1,0 0 0,-1 1 0,-1-1 0,1 0 0,-1 1 0,0-1 1,0 1-1,-1 0 0,0 0 0,0 0 0,0 0 0,-7-6 1,3 5 14,0 0 0,-1 0 1,0 1-1,0 0 1,0 1-1,-1 0 0,0 0 1,-17-5-1,0 3 1,0 1 1,0 1-1,0 2 0,-1 0 0,1 2 0,-44 4 0,63-2-16,0 0-1,0 1 0,0 1 0,0-1 1,1 1-1,-1 1 0,1-1 1,0 1-1,0 1 0,0-1 1,1 1-1,-1 0 0,1 1 1,1-1-1,-1 1 0,-5 8 1,3-5 16,1 0 0,1 1 0,0 0 1,0 0-1,1 1 0,0 0 0,1 0 0,0 0 1,1 0-1,-4 20 0,4 96 205,4-76-213,-1-44-17,0 1 0,1 0-1,0 0 1,0-1 0,1 1 0,0-1 0,0 1 0,1-1-1,0 0 1,4 8 0,0-4 1,0-1 0,1 0 0,0 0-1,1-1 1,14 13 0,11 5 2,0-2 0,71 38 0,-75-48 10,-1 2 0,-1 1 0,-1 1 0,0 1-1,39 40 1,-59-51-61,0 1-1,0 0 0,-1 1 0,0-1 1,-1 1-1,5 17 0,1 11-3195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25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59 9652,'0'-3'-163,"0"3"229,0 0-1,0-1 1,0 1 0,-1-1 0,1 1 0,0 0 0,0-1 0,0 1 0,0-1 0,0 1 0,0 0 0,0-1-1,0 1 1,0-1 0,0 1 0,0-1 0,1 1 0,-1 0 0,0-1 0,0 1 0,0 0 0,0-1 0,1 1 0,-1-1-1,0 1 1,0 0 0,1-1 0,-1 1 0,0 0 0,1 0 0,-1-1 0,0 1 0,1 0 0,-1 0 0,0-1-1,1 1 1,-1 0 0,0 0 0,1 0 0,-1 0 0,1 0 0,-1 0 0,0-1 0,1 1 0,-1 0 0,1 0-1,-1 0 1,1 0 0,-1 0 0,0 0 0,1 1 0,0-1 0,0 19-18,-1-16-40,0 0-1,0 0 1,0 0 0,0 0 0,0 0-1,-1 0 1,1 0 0,-1-1 0,0 1-1,0 0 1,0 0 0,0-1 0,-1 1-1,-2 4 1,1-5 1,1 0 0,0 0 0,-1-1-1,0 1 1,1-1 0,-1 0 0,0 1 0,0-1 0,0 0 0,0 0-1,0-1 1,0 1 0,-5 0 0,3 0-2,-1-1 1,1 1-1,0-1 1,0 0-1,0 0 0,0 0 1,0-1-1,-6-1 1,10 2-10,-1-1 1,1 0-1,-1 0 1,1 0 0,-1 0-1,1 0 1,-1 0 0,1 0-1,0 0 1,0-1-1,0 1 1,-1-1 0,1 1-1,1 0 1,-1-1-1,0 0 1,0 1 0,0-1-1,1 0 1,-1 1 0,1-1-1,0 0 1,-1 1-1,1-4 1,-1 1-1,0 0-1,1 0 1,0 0 0,-1-1-1,2 1 1,-1 0 0,0 0-1,1 0 1,1-5 0,-2 8 1,1-1 1,0 0 0,0 0 0,0 1-1,0-1 1,0 0 0,0 1-1,1-1 1,-1 1 0,0-1 0,1 1-1,-1 0 1,1 0 0,-1 0-1,1 0 1,0 0 0,0 0 0,-1 0-1,1 0 1,3 0 0,11-4 1,0 2 1,0 0 0,0 1-1,0 1 1,0 0 0,1 1-1,17 2 1,-30-1 1,1 0 1,0 0-1,-1 0 0,1 1 0,-1 0 0,0-1 1,0 2-1,1-1 0,-1 0 0,-1 1 0,1 0 1,0 0-1,-1 0 0,1 0 0,-1 0 0,0 1 1,0 0-1,0-1 0,-1 1 0,4 5 0,-2 0 7,0-1 0,-1 1-1,0-1 1,0 1-1,-1 0 1,0 0-1,0 0 1,-1 0-1,0 14 1,0 21 34,0-10 39,-5 46-1,2-69-63,0 0 0,0 0 0,-1-1 1,0 1-1,-1-1 0,0 0 0,0 0 0,-9 12 0,-7 8 42,-1-1 1,-1-1-1,-1-1 0,-2-1 0,-1-1 0,0-1 0,-2-1 0,-1-2 0,-1-1 1,-62 32-1,86-49-50,0-1 0,0 1 1,-1-1-1,1 0 0,-1 0 1,1-1-1,-1 0 0,1 0 1,-1-1-1,0 0 0,-7 0 1,13-1-13,0 1 0,0 0 1,0-1-1,0 1 1,0 0-1,0-1 0,0 1 1,0-1-1,0 0 0,1 1 1,-1-1-1,0 0 1,0 1-1,1-1 0,-1 0 1,0 0-1,1 1 0,-1-1 1,1 0-1,-1 0 0,1 0 1,-1 0-1,1 0 1,0 0-1,-1 0 0,1 0 1,0 0-1,0 0 0,0-1 1,-1-37 75,2 26-59,-1 11-14,1 0 1,-1 0-1,1 0 1,0 0-1,0 0 1,-1 0 0,2 0-1,-1 0 1,0 1-1,0-1 1,0 1-1,1-1 1,-1 1-1,1-1 1,-1 1-1,1-1 1,0 1-1,0 0 1,-1 0 0,1 0-1,0 0 1,0 0-1,0 1 1,4-2-1,57-15 30,-55 16-31,13-3 4,0 1 0,0 1 1,24 1-1,-35 1 18,-1 0 1,0 1-1,0 0 1,0 1-1,0 0 1,0 1-1,0 0 1,0 0-1,12 7 1,-9-3-8,-2 0 5,0 0 1,0-1-1,1 0 0,-1-1 1,1 0-1,0-1 0,1 0 1,-1-1-1,1 0 0,-1-1 1,20 2-1,-20-4-27,0 0 0,-1 0 0,1-1 0,0-1 0,0 1 0,-1-2 0,0 0 0,1 0 0,-1-1 0,0 0 0,14-8 0,-9 4-434,0-2 0,0 1 1,-1-2-1,-1 0 0,0-1 0,14-15 0,13-28-6622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3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266 173 4226,'-6'-3'8510,"-8"3"-6940,-13 4-2040,17 0 506,-1 1 0,1 0 0,0 1 0,0 0 0,1 1 0,0 0 0,0 0 0,1 1 0,-14 16 0,9-8-23,1 1 0,0-1 1,1 2-1,-15 34 1,18-28-14,0 1 1,2 0-1,1 0 1,1 1-1,1-1 1,1 1 0,2 0-1,4 46 1,-3-67-2,0-1 0,1 1 0,0-1 1,0 0-1,0 1 0,0-1 0,1 0 0,-1 0 1,1 0-1,0-1 0,0 1 0,1-1 1,-1 0-1,1 0 0,-1 0 0,1 0 0,0 0 1,0-1-1,8 4 0,1 0-9,-1 0 0,1-1 1,0 0-1,0-1 0,24 4 0,-10-5-45,-1-1 0,1-1 0,0-1 0,0-1 0,-1-2 0,1 0 0,-1-2 0,0-1 0,0-1 0,-1-2 0,0 0 0,26-14 0,-4 0-34,0-2-1,58-42 0,-87 54 81,0-1 0,-1-1 0,0-1-1,-1 0 1,-1-1 0,-1-1 0,0 0-1,11-21 1,-19 27 9,-1 0 0,0 0 0,-1 0 0,0-1 0,-1 1 0,3-24 0,-3-77 18,-4 76-1,2 32-11,-1 0 0,0 0 0,0 0 0,0 0 0,-1 0 0,1 1 0,-1-1 0,-1 0 1,1 0-1,-1 1 0,1-1 0,-1 0 0,-1 1 0,1 0 0,-1-1 0,1 1 0,-1 0 0,0 1 1,-1-1-1,1 0 0,-1 1 0,1 0 0,-1 0 0,0 0 0,0 0 0,-1 0 0,-4-1 0,-2-2 4,0 0 0,-1 1 0,0 1 0,0 0 0,0 1 0,-1 0 0,-19-2 0,-9 2-17,-42 3-1,34 1-3,30 0 12,1 1 0,0 1-1,0 1 1,1 1 0,-1 0 0,1 1 0,0 1 0,0 1 0,1 0 0,0 1 0,1 1-1,-1 0 1,2 1 0,0 1 0,0 0 0,1 1 0,-19 24 0,26-29 2,2 0-1,-1 0 1,1 0 0,0 0 0,0 0 0,1 1 0,1 0 0,-1 0-1,-1 14 1,2-5 1,1 1 1,0 0-1,4 30 0,-2-46-6,-1 0 1,1-1-1,0 1 0,-1-1 1,1 1-1,0-1 0,1 1 1,-1-1-1,0 1 0,1-1 1,-1 0-1,1 0 0,0 0 1,0 0-1,3 3 0,1-1-1,0 1 1,0-1-1,0-1 0,0 0 0,12 5 1,5 0-1,-1-2 1,38 6-1,-34-8-4,-16-3 14,0 0-1,0 1 1,18 6-1,-24-6-2,0 0 1,-1 0 0,1 0-1,0 1 1,-1-1-1,1 1 1,-1 0-1,0 0 1,0 0-1,0 1 1,0-1-1,2 4 1,6 12 0,0-1 1,-1 1 0,-2 0-1,0 1 1,-1 0 0,0 1-1,-2-1 1,4 29 0,-9-45-6,0-1 0,0 0 0,0 0 0,1 0 0,0 1 0,-1-1 0,1 0 0,0 0 0,1 0 0,-1 0 0,0 0 0,1-1 0,0 1 0,0 0 0,-1-1 0,1 1 0,1-1 0,-1 0 0,0 1 0,1-1 0,-1 0 0,1 0 0,-1-1 0,1 1 0,0 0 0,0-1 0,0 0 0,0 0 0,0 0 0,0 0 0,0 0 0,0 0 0,1-1 0,-1 0 0,0 0 0,5 0 0,74 1-1577,-31-1-2062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3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0 5827,'-5'6'6998,"-16"27"-6769,8 7-52,1-1 0,2 2-1,-6 52 1,-10 44-17,23-126-218,-1 5-155,0 0 0,1 0 0,1 0 0,-1 18 0,3-17-2612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4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0 2353,'0'0'7091,"0"3"-7043,0 16-16,0 12 545,0 7 111,13 3-352,-7 6-32,-6-3-288,0 6 80,0 0-96,-51 0-1600,-25-9-5492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5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8980,'2'-3'2455,"2"8"-1839,0 7-529,0 1-1,-1 0 1,-1 0 0,2 26-1,-2 61 365,-2-75-380,0 431 193,0-455-388,0 0 0,0-1 0,0 1 0,0 0 0,0 0 0,0-1 0,0 1 0,0 0 0,0 0 0,0-1 0,0 1 0,0 0 0,1-1 0,-1 1 0,0 0 0,1-1 0,-1 1 0,0 0 0,1-1 0,-1 1 0,1-1-1,-1 1 1,1-1 0,-1 1 0,1-1 0,-1 1 0,1-1 0,0 1 0,-1-1 0,1 0 0,-1 1 0,1-1 0,0 0 0,-1 0 0,1 1 0,0-1 0,0 0 0,-1 0 0,1 0 0,0 0 0,0 0 0,-1 0 0,1 0 0,0 0 0,-1 0 0,1 0 0,1-1 0,0 1-243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6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5795,'7'-16'3713,"-7"10"-3489,19-3 17,13 2 239,19-2-256,13-1-112,13-2 0,6 6-96,-6-4 16,-7 7-32,-19 3-416,-6 0-561,-20 0-1392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6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8212,'0'0'912,"19"0"-912,38 0 0,7-13 0,7 1-1024,-7-1-1025,-7 4-1713</inkml:trace>
  <inkml:trace contextRef="#ctx0" brushRef="#br0" timeOffset="1">698 20 9268,'0'0'913,"0"12"-913,0 23 736,0 9-192,-13 3-400,6-3-16,-5-4-64,12-5 0,0-7-64,-7-6 0,7-3-160,0-10-1713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7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18 9124,'0'-1'3,"0"0"1,0 1-1,0-1 0,1 1 0,-1-1 0,0 0 0,0 1 1,0-1-1,1 1 0,-1-1 0,0 1 0,1-1 0,-1 1 1,0-1-1,1 1 0,-1-1 0,1 1 0,-1 0 1,1-1-1,-1 1 0,1 0 0,-1-1 0,1 1 0,-1 0 1,1-1-1,0 1 0,23-5 48,25 10 71,-46-5-112,0 1 1,0 0-1,-1 0 0,1 1 0,0-1 1,-1 0-1,1 1 0,-1 0 1,1-1-1,-1 1 0,0 0 1,0 0-1,0 1 0,0-1 0,0 0 1,0 1-1,-1-1 0,1 1 1,-1-1-1,1 1 0,-1 0 1,0 0-1,1 5 0,1 4 36,-1 1 0,-1 0 0,0-1 0,-1 18 0,0-19-40,0-8-1,-1-1 0,1 0 0,0 1 0,-1-1 0,0 0 0,1 0 0,-1 1 0,0-1 0,0 0 0,0 0 0,0 0 0,-1 0 0,1 0 0,0 0 0,-1-1 0,0 1-1,1 0 1,-1-1 0,0 1 0,0-1 0,0 1 0,0-1 0,0 0 0,0 0 0,0 0 0,0 0 0,0 0 0,-1-1 0,1 1 0,0-1 0,-3 1 0,-10 2 51,0-1-1,-1-1 0,-26-1 1,26 0-37,15 0-20,0 0 0,0 0 0,0 0 0,0-1 0,0 1 1,0 0-1,0 0 0,0-1 0,1 1 0,-1-1 0,0 1 0,0-1 0,0 1 0,0-1 0,0 1 0,1-1 0,-1 0 1,0 1-1,1-1 0,-1 0 0,0 0 0,1 0 0,-2-1 0,1-1-25,0 0 0,0 0 0,0 0 0,0 0 1,0-1-1,0 1 0,1-5 0,-1-7-431,1 1-1,4-23 1,-4 36 356,0-1-1,0 1 1,0 0-1,1-1 1,-1 1-1,1 0 1,-1 0-1,1-1 0,-1 1 1,1 0-1,0 0 1,-1 0-1,1 0 1,0 0-1,0 0 1,1-2-1,31-14-2515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7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88 9652,'-8'-26'1805,"8"26"-1777,0-1-1,0 0 0,0 1 1,0-1-1,0 1 0,0-1 0,0 0 1,0 1-1,1-1 0,-1 1 1,0-1-1,0 1 0,1-1 1,-1 0-1,0 1 0,1-1 0,-1 1 1,0 0-1,1-1 0,-1 1 1,1-1-1,-1 1 0,1 0 0,-1-1 1,1 1-1,-1 0 0,1-1 1,-1 1-1,1 0 0,-1 0 1,1-1-1,-1 1 0,1 0 0,0 0 1,-1 0-1,1 0 0,-1 0 1,1 0-1,0 0 0,0 0 0,4 0-20,0-1-1,0 1 0,-1 1 0,1-1 1,0 1-1,0-1 0,-1 1 0,1 1 0,0-1 1,-1 1-1,1-1 0,-1 1 0,0 1 1,1-1-1,-1 0 0,0 1 0,0 0 0,-1 0 1,1 0-1,-1 1 0,1-1 0,-1 1 1,0 0-1,-1 0 0,1 0 0,2 5 1,1 1 10,-1 1 0,0 0 0,-1 0 0,0 1 0,-1-1 0,0 1 0,2 16 0,-2 8-91,-1 39 0,-2-59 5,0-16 69,0 0-1,0 1 1,0-1-1,0 0 1,0 0-1,0 1 0,0-1 1,0 0-1,-1 1 1,1-1-1,0 0 1,0 1-1,0-1 0,0 0 1,0 0-1,0 1 1,-1-1-1,1 0 1,0 0-1,0 1 0,0-1 1,-1 0-1,1 0 1,0 1-1,0-1 1,0 0-1,-1 0 0,1 0 1,0 0-1,-1 1 1,1-1-1,0 0 1,0 0-1,-1 0 1,1 0-1,0 0 0,-1 0 1,1 0-1,0 0 1,-1 0-1,1 0 1,0 0-1,-1 0 0,1 0 1,0 0-1,0 0 1,-1 0-1,-2-1 15,2 2-12,1-1-1,-1 0 0,1 0 1,-1 0-1,0 0 1,1 0-1,-1-1 1,1 1-1,-1 0 1,1 0-1,-1 0 1,1 0-1,-1-1 0,1 1 1,-1 0-1,1 0 1,-1-1-1,1 1 1,-1 0-1,1-1 1,-1 0-1,-1-5-15,0 1 0,0-2-1,0 1 1,1 0 0,0 0 0,0 0-1,1-1 1,0 1 0,0 0-1,0 0 1,2-9 0,0-13-26,-2 18 47,2 1 0,-1 0 0,1-1 0,1 1 0,0 0-1,0 0 1,1 1 0,0-1 0,0 1 0,1-1 0,0 1 0,1 1-1,-1-1 1,2 1 0,-1 0 0,1 0 0,0 1 0,12-9-1,-7 6-198,-1 1 0,1 1 0,0 0 0,0 0-1,1 2 1,0-1 0,0 2 0,0-1-1,0 2 1,1 0 0,0 0 0,21 0-1,-2 3-2205,-1 0-729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0.8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117.41455"/>
      <inkml:brushProperty name="anchorY" value="-2362.43042"/>
      <inkml:brushProperty name="scaleFactor" value="0.5"/>
    </inkml:brush>
  </inkml:definitions>
  <inkml:trace contextRef="#ctx0" brushRef="#br0">20 2 9188,'-2'0'2273,"-2"-1"-2465,0 1 1358,0 0-931,2 9-225,0 13 497,1 15-333,0 16-9,1 12 11,0 10-109,0 4-67,1 2-192,-1-5-814,0-9-4191,0-16-2728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7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269 512 8628,'12'-20'612,"-6"11"-215,0 1-1,-1-1 1,0 0 0,-1 0-1,0-1 1,0 1 0,-1-1-1,0 0 1,-1 0 0,2-21 0,-4 31-367,-1-1 0,1 1 0,-1-1 0,1 0 0,0 1 0,-1-1 0,1 1 0,-1-1 0,0 1 0,1-1 0,-1 1 0,1 0 1,-1-1-1,0 1 0,1 0 0,-1-1 0,0 1 0,1 0 0,-1 0 0,0 0 0,0-1 0,1 1 0,-1 0 0,0 0 0,0 0 1,1 0-1,-1 0 0,0 1 0,1-1 0,-1 0 0,0 0 0,0 0 0,0 1 0,-6-1 103,-3 0-82,-9 0 32,0 0 1,0 1 0,0 1 0,0 0 0,-23 7-1,38-7-84,0-1-1,0 0 0,0 1 1,0 0-1,0 0 1,0 0-1,1 1 0,-1-1 1,1 1-1,0 0 0,0 0 1,0 0-1,0 0 0,0 1 1,0-1-1,1 1 0,0-1 1,0 1-1,0 0 0,0 0 1,1 0-1,-1 0 1,1 0-1,0 0 0,0 1 1,0-1-1,1 0 0,0 1 1,0 5-1,0-5-27,-1-2 6,1-1-1,0 1 1,0-1 0,0 1-1,0 0 1,1-1 0,-1 1 0,1-1-1,-1 1 1,1-1 0,0 1-1,0-1 1,0 1 0,0-1-1,1 0 1,-1 0 0,0 1 0,1-1-1,0 0 1,-1 0 0,4 2-1,8 5-165,1-1 0,1-1 0,-1 0 0,1-1 0,29 8 0,-29-10 1,0 1 0,0 1-1,-1 0 1,0 0-1,0 1 1,0 1 0,14 11-1,-27-17 153,0-1 0,1 1-1,-1-1 1,0 1 0,0 0-1,0-1 1,-1 1 0,1 0-1,0 0 1,-1 0 0,1 0 0,-1-1-1,1 1 1,-1 4 0,0-5 32,0 0 0,0 0 1,0 0-1,0 0 0,0 0 1,0 1-1,0-1 0,0 0 1,-1 0-1,1 0 1,0 0-1,-1 0 0,1 0 1,-1 0-1,0 0 0,1 0 1,-1 0-1,0 0 0,1 0 1,-1 0-1,0-1 0,0 1 1,0 0-1,0 0 1,1-1-1,-3 2 0,-9 2 128,-1 0 0,1-1-1,-1 0 1,0-1 0,-19 1-1,-74-2 458,66-2-450,32 1-113,0 0 0,0-1 0,0 0 0,-11-2 1,17 2-101,-1 0 1,0 0-1,1 0 0,-1 0 1,1 0-1,-1-1 1,1 1-1,0-1 1,0 0-1,-1 0 1,1 1-1,0-1 1,1 0-1,-1-1 1,-1-1-1,-7-23-2919</inkml:trace>
  <inkml:trace contextRef="#ctx0" brushRef="#br0" timeOffset="1">647 0 11381,'0'0'673,"0"8"-452,1 80 313,0 67 121,-2-125-509,-2 1 0,-12 58 0,-18 11 133,24-76-255,0 0 1,2 0-1,0 1 0,2 0 0,1 1 0,-1 25 1,4-34-31,2 17-36,-1-33 22,1 0 1,-1 0 0,0 0-1,1 0 1,-1 0 0,1 0-1,-1 0 1,1 0-1,0 0 1,-1 0 0,1 0-1,0 0 1,0-1 0,-1 1-1,1 0 1,0-1-1,0 1 1,0-1 0,0 1-1,0-1 1,0 1 0,0-1-1,0 1 1,0-1-1,0 0 1,2 1 0,12 1-404,-1-1-1,1 0 1,-1 0 0,1-2 0,-1 0 0,1-1 0,-1 0 0,1-1-1,17-6 1,-15 2-2158,30-19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8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10789,'0'0'0,"26"-12"-176,70-4 112,19-6-368,-7 3-3154,-18-3-1728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8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237 130 288,'-5'-6'9712,"-7"4"-7286,-16 1-2837,23 1 1341,2 0-848,0 1 1,1-1-1,-1 1 1,0-1 0,0 1-1,1 0 1,-1 0 0,0 0-1,1 0 1,-1 1 0,1-1-1,0 1 1,-1 0-1,1-1 1,0 1 0,0 0-1,0 0 1,-3 4 0,-2 4-14,0 0 1,1 0 0,-5 12 0,8-16-4,-14 25 38,2 1 0,1 1-1,2 1 1,1 0 0,1 0 0,3 1-1,0 0 1,-2 58 0,10 2-125,-1-93 11,0 0 0,1 0 0,0 0 0,-1 0 0,1 0 0,0 0 0,0 0 0,0 0 0,0 0 0,0 0 0,0-1 0,1 1 0,-1 0 0,1-1 0,-1 1 0,1-1 0,-1 0 0,1 1 0,0-1 0,0 0 0,0 0 0,0 0 0,-1 0 0,1 0 0,0-1 0,1 1 0,-1-1 0,2 1 0,9 2-109,-1-2 0,1 1-1,22-2 1,-20 1-22,14-1-24,1 0 0,-1-2 0,1-1 0,-1-2 0,0 0 0,0-2 0,-1-1 0,48-21-1,-31 7-20,-1-2 1,-1-2-1,42-34 0,-57 38 133,-1-1 0,0-2 0,-2-1 0,43-57 0,-60 71 82,-1 0-1,0-1 1,-1 0-1,0 0 1,-1 0-1,-1 0 1,0-1-1,-1 0 1,0 0-1,-1 0 1,0 0-1,-2 0 1,1 0-1,-2-1 1,-3-23-1,3 34-5,0 0 0,0 0 0,0 0 0,-1 0 0,1 0 0,-1 0 0,0 0 0,0 0 0,-1 1 0,1-1 0,-1 1 0,1 0-1,-1 0 1,0 0 0,0 0 0,-1 0 0,1 1 0,-1-1 0,1 1 0,-1 0 0,0 0 0,0 0 0,0 0 0,-6-1 0,-9-2 91,0 1 1,0 1 0,0 0-1,-22 0 1,34 3-83,-32-2 87,-1 1 1,1 2-1,-1 2 0,-64 13 0,86-12-97,0 1 0,-1 1 0,2 1 0,-1 0 0,1 1 0,0 1 0,1 1 0,0 0 0,0 1 0,1 1-1,-22 22 1,32-29-22,1 0 0,0 1 0,0 0 0,0 0 0,1 0 0,-1 0 0,1 0 0,1 1 0,0 0-1,-1-1 1,-1 15 0,2-6-3,1 1 0,1 0 0,1 0 0,2 17 0,-3-27 1,2 0-1,-1-1 1,0 1-1,1 0 1,0-1-1,1 0 1,-1 1-1,1-1 0,0 0 1,0 0-1,0 0 1,1-1-1,0 1 1,0-1-1,0 0 1,9 6-1,4 2-5,1 0 0,0-2 0,26 12 0,-30-16 1,129 50-313,-91-38 94,62 31 1,-107-45 219,-1-1 0,1 1 1,-1 0-1,0 1 0,0 0 1,0 0-1,0 0 1,-1 0-1,0 1 0,0 0 1,-1 0-1,0 0 0,0 1 1,0-1-1,0 1 0,3 13 1,-6-18-114,0 0 0,0 0-1,0 0 1,0 1 0,0-1 0,1-1 0,-1 1 0,0 0 0,1 0 0,1 1 0,15 4-3648,7-6-4448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9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12230,'-1'27'558,"-2"1"0,-2 0 0,-7 28-1,5-27-494,1 0-1,1 1 0,0 33 1,5 15-154,0-77 68,1 0-1,-1-1 1,1 1 0,-1 0-1,1-1 1,0 1 0,-1-1-1,1 1 1,0-1 0,-1 1 0,1-1-1,0 0 1,0 1 0,0-1-1,-1 0 1,1 1 0,0-1-1,0 0 1,0 0 0,-1 0-1,1 0 1,0 0 0,0 0-1,0 0 1,1 0 0,34-1-298,-26 1 202,1-1 46,0 0-1,1-1 0,-1-1 0,0 0 1,0 0-1,-1-1 0,1 0 1,-1-1-1,0 0 0,0-1 0,0 0 1,-1-1-1,0 0 0,10-10 1,0 0 6,-2-1 0,0 0 0,-1-1 0,-1-1 0,20-36 0,-29 44 268,0 1 0,-1-1 0,0 0 0,-1 0 1,0-1-1,-1 1 0,-1-1 0,0 0 0,1-22 323,-5 60-337,-9 17-64,6-22-92,0 1 1,1 0-1,-1 38 0,5-43-18,-1-6-75,1 1 0,1-1 0,0 1 0,3 13 0,-4-21-49,1 0 0,0 0 0,1 0-1,-1 0 1,0-1 0,1 1 0,-1-1 0,1 1-1,0-1 1,0 1 0,0-1 0,0 0-1,0 0 1,1 0 0,-1 0 0,1 0 0,-1-1-1,1 1 1,4 1 0,30 8-3144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49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410 129 9172,'5'-19'1053,"-2"-1"0,0 0 1,-1-24-1,-2 43-1006,-1 0 1,1-1-1,-1 1 0,1 0 1,-1 0-1,1 0 1,-1-1-1,0 1 0,0 0 1,0 0-1,1 0 1,-1 0-1,0 0 0,0 0 1,0 1-1,-1-1 1,1 0-1,0 0 1,0 1-1,0-1 0,0 1 1,-1-1-1,1 1 1,0-1-1,-1 1 0,1 0 1,0 0-1,-1 0 1,1 0-1,-2 0 0,-51-3 397,44 4-290,-10-2-93,-6 1 28,-40 5 0,57-4-72,1 0-1,0 1 0,0 1 0,0-1 0,1 1 0,-1 1 0,1-1 0,-14 10 1,11-6-12,0 0 1,0 1 0,1 0 0,0 1 0,0 0 0,1 0 0,1 1 0,-1 0-1,1 1 1,1 0 0,0-1 0,1 2 0,0-1 0,0 1 0,1 0-1,1 0 1,0 0 0,1 0 0,-2 22 0,4-19-42,0-9 15,-1 0-1,2 0 1,-1 0 0,1 0-1,2 8 1,-3-11 6,1-1-1,0 0 1,0 0 0,0 0 0,1-1-1,-1 1 1,0 0 0,1 0 0,-1-1 0,1 1-1,-1-1 1,1 1 0,0-1 0,0 0-1,0 1 1,0-1 0,0 0 0,2 1-1,7 2-126,1 0-1,-1-1 0,1 0 0,0-1 0,0-1 0,20 1 0,76-6-625,-95 3 674,0-1-1,-1-1 1,1 0 0,-1 0 0,0-1 0,0-1 0,0 0 0,-1-1 0,0 0 0,0 0 0,0-2 0,-1 1 0,0-1 0,0-1-1,-1 1 1,0-2 0,-1 1 0,14-20 0,-20 24 204,1-1-1,-1 1 1,0-1-1,0 1 1,-1-1-1,0 0 1,0 1-1,0-1 1,-1 0-1,0 0 1,0-8-1,0 5 1258,-1 40-1400,-1-11 90,2 0 0,0-1 0,5 27 1,-5-42-94,1 0 0,0 0 0,0 0 0,0 0 0,0 0 0,1-1 1,-1 1-1,1 0 0,0-1 0,0 1 0,1-1 0,-1 0 0,1 0 1,-1 0-1,1 0 0,0 0 0,0-1 0,0 1 0,0-1 0,1 1 0,-1-1 1,6 2-1,5-1-1352,4-2-1712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0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11781,'0'0'62,"0"0"-49,0-1 0,0 1 0,0 0 0,-1 0 1,1-1-1,0 1 0,0 0 0,0 0 0,0-1 1,0 1-1,0 0 0,0 0 0,0-1 0,0 1 1,0 0-1,0-1 0,0 1 0,0 0 0,0 0 1,0-1-1,1 1 0,-1 0 0,0 0 0,0-1 1,0 1-1,0 0 0,0 0 0,1 0 0,-1-1 1,0 1-1,0 0 0,0 0 0,1 0 0,-1-1 1,0 1-1,0 0 0,0 0 0,1 0 0,-1 0 1,0 0-1,0 0 0,1 0 0,-1 0 0,0-1 1,1 1-1,-1 0 0,0 0 0,0 0 0,1 0 1,-1 0-1,0 0 0,0 0 0,1 1 0,-1-1 1,1 0-1,9 0 6,20 0 17,0 1 0,34 5 0,-53-4-34,0 1-1,-1 0 1,1 0-1,-1 1 1,0 0-1,0 1 1,0 0-1,-1 0 1,0 1-1,9 8 1,-11-9-8,-1 0 1,-1 1 0,1 0-1,-1 0 1,0 0 0,0 1-1,-1-1 1,1 1 0,-2 1-1,1-1 1,-1 0 0,0 1-1,0 0 1,-1-1 0,0 1-1,-1 0 1,0 0 0,0 0-1,0 10 1,0 6-47,0-18 2,0-1 1,-1 1-1,1-1 1,-1 1-1,0-1 1,-1 1-1,0-1 1,1 1-1,-2-1 0,1 1 1,-1-1-1,-3 8 1,1-8 46,-1-1-1,0 0 1,0 0 0,0 0 0,0 0-1,-1-1 1,1 0 0,-1 0 0,0 0-1,0-1 1,0 0 0,-12 2 0,0 0 50,-1-1 1,1 0 0,-28-1 0,44-2-35,-1 0-1,1 0 1,0 0-1,0 0 1,0-1-1,-1 1 1,1-1-1,0 0 1,0 1-1,0-1 1,0 0-1,0 0 1,0 0-1,0-1 1,1 1 0,-1 0-1,0-1 1,0 1-1,1-1 1,-1 1-1,1-1 1,0 0-1,-1 0 1,1 0-1,0 0 1,0 0-1,0 0 1,0 0-1,1 0 1,-2-3-1,0-6 43,0-1-1,1 1 1,0 0 0,1-22-1,0 16 8,0 10-53,-1-1 0,1 1 0,1 0 1,-1 0-1,1 0 0,1 0 0,-1 0 0,1 0 0,0 1 0,0-1 0,1 0 0,0 1 0,1 0 1,-1-1-1,1 1 0,0 1 0,0-1 0,1 0 0,0 1 0,0 0 0,10-8 0,2 0-89,1 1 0,0 1-1,0 1 1,27-11 0,8 5-3489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0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1 11189,'-1'0'22,"1"0"0,0-1-1,0 1 1,-1 0 0,1 0 0,0 0 0,0 0-1,0 0 1,-1 0 0,1 0 0,0 0-1,0 0 1,-1 0 0,1 0 0,0 0 0,0 0-1,-1 0 1,1 1 0,0-1 0,0 0-1,0 0 1,-1 0 0,1 0 0,0 0-1,0 0 1,0 0 0,-1 1 0,1-1 0,0 0-1,0 0 1,0 0 0,0 1 0,0-1-1,-1 0 1,1 0 0,0 0 0,0 1 0,0-1-1,0 0 1,0 0 0,0 0 0,0 1-1,0-1 1,0 0 0,0 0 0,0 1-1,0-1 1,0 0 0,0 0 0,0 1 0,0-1-1,0 0 1,0 0 0,0 0 0,0 1-1,0-1 1,0 0 0,1 0 0,-1 0 0,0 1-1,0-1 1,-2 66 1146,-17 98 0,-25 67-444,43-225-711,-9 37 39,2 0 0,-4 85-1,12-75-1342,10-51-2116,12-2-1163</inkml:trace>
  <inkml:trace contextRef="#ctx0" brushRef="#br0" timeOffset="1">0 475 9957,'0'-2'70,"0"0"0,0 1 0,0-1 0,0 1 0,1-1 0,-1 0 0,0 1 0,1-1 0,-1 1 0,1-1 0,-1 0 0,1 1 1,0 0-1,-1-1 0,1 1 0,1-2 0,1 1-46,0 0 1,-1 0-1,1 1 0,0-1 1,0 1-1,0-1 1,0 1-1,0 0 0,4-1 1,84-19-84,0 5 0,96-6 1,-152 18-28,234-5-188,-268 8 278,0 1-1,0 0 1,1 0 0,-1 0 0,0 0 0,0 0 0,0 1 0,0-1 0,0 0-1,0 0 1,0 1 0,0-1 0,0 0 0,0 1 0,0-1 0,0 1 0,0 0 0,-1-1-1,1 1 1,0 0 0,0-1 0,0 1 0,-1 0 0,1 0 0,0 0 0,-1 0 0,1-1-1,0 3 1,0 0 56,0 1 1,-1 0-1,0 0 0,1 0 0,-1-1 0,0 1 0,-1 4 0,0 11 243,1-13-226,-1 0 0,1 1 0,-1-1 1,-1 0-1,1 0 0,-1 0 0,0 0 0,0 0 0,-1-1 0,-4 8 0,-3 2 100,0 0 0,-15 15-1,17-22-143,1-1-1,1 1 1,-1 1-1,1-1 1,1 1 0,0 0-1,0 0 1,1 1-1,0-1 1,0 1-1,-2 13 1,5 21-975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1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25 9780,'1'-1'-1,"0"-1"0,0 1 0,0 0 0,1 0 0,-1 0 0,1 0 0,-1 0 0,1 0 0,-1 0 0,1 0 0,0 0 0,-1 1 0,1-1 0,0 0 0,-1 1 0,1 0 0,0-1 0,0 1 0,2 0 0,42 0-34,-33 0 26,-11 0 2,0 0 0,0 0-1,1 0 1,-1 0 0,0 0-1,0 1 1,0-1 0,0 1-1,0-1 1,0 1-1,0-1 1,0 1 0,-1 0-1,1 0 1,0 0 0,0 0-1,-1 1 1,3 1 0,-3-1 13,0-1 0,0 1 0,-1 0 0,1 0 0,-1-1 0,1 1 0,-1 0 0,0 0 1,0 0-1,0-1 0,0 1 0,0 0 0,0 0 0,0 0 0,-1 0 0,1-1 1,-1 1-1,1 0 0,-1 0 0,0-1 0,0 3 0,0-2 25,-1 1 0,1-1 0,0 0-1,-1 0 1,1 0 0,-1 0 0,0 0 0,0 0-1,1 0 1,-1-1 0,0 1 0,-1 0 0,1-1-1,-4 2 1,-37 13 210,34-13-186,-29 8 143,1-2 1,-1-1-1,0-2 1,-76 2-1,113-9-189,0 1 0,0 0 0,0-1 0,0 0 0,0 1 0,0-1 0,0 0 0,0 1 0,1-1 0,-1 0 0,0 0 0,0 0 0,1 0 0,-1 0 0,0 0-1,1 0 1,-1 0 0,1 0 0,-1 0 0,1 0 0,-1 0 0,1 0 0,0 0 0,0 0 0,0 0 0,-1-1 0,1 1 0,0 0 0,0 0 0,1 0 0,-1-2 0,0 0-42,0 0 1,0 0 0,0 0 0,0 0-1,1 0 1,0 0 0,-1 0 0,1 0-1,0 0 1,0 0 0,1 0-1,-1 1 1,3-5 0,3 1-93,-1 0 0,2 1 1,-1 0-1,0 0 0,1 1 0,0 0 1,0 0-1,0 1 0,12-4 1,8-1-1375,50-8 0,-18 11-2975</inkml:trace>
  <inkml:trace contextRef="#ctx0" brushRef="#br0" timeOffset="1">234 25 11301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1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11301,'351'-34'667,"-280"27"-283,-64 19 358,-2 3-596,0 0 0,-1 0 0,-1 1 0,-1-1 0,2 17 0,-2 85 480,-3-79-541,1-10 5,-2 0-1,-1 0 1,-2-1-1,0 1 1,-2-1 0,-1 0-1,-1-1 1,-15 31-1,14-38-73,1-1 1,1 2-1,1-1 0,1 1 1,1 0-1,0 0 0,2 0 1,-2 30-1,4-30-26,1-15 0,0 0 0,0 0 0,0 0 0,0 0-1,1 0 1,2 8 0,-3-11-4,1 0 0,0-1 0,0 1 0,0-1 0,0 1 0,0-1 0,0 0 0,0 1 0,0-1 0,1 0 0,-1 0 0,1 0 0,-1 0 0,0 0 0,1 0 0,0 0 0,-1 0 0,1-1 0,0 1 0,-1-1 1,1 1-1,0-1 0,1 1 0,20 2-260,0-1 1,45-2 0,-50-1 170,9 0-27,0-3 0,0 0 0,-1-1 0,0-2 0,0 0 0,-1-2 0,35-16 0,-28 8-104,0 0 1,-1-2 0,0-1 0,53-48-1,-75 60 267,0-1 0,-1 0 0,0-1 0,-1 0 0,0 0 0,0 0 0,-1-1 0,-1 0 0,0 0 0,0 0 0,-1-1 0,0 0 0,-1 0 0,-1 0 0,0 0 0,0 0 0,-1 0 0,-1-15 0,0 26 2,0 1-1,0-1 1,-1 1-1,1-1 0,0 0 1,-1 1-1,1-1 1,0 1-1,-1-1 1,1 0-1,0 1 1,-1-1-1,1 1 1,-1 0-1,1-1 1,-1 1-1,1-1 1,-1 1-1,0 0 1,1-1-1,-1 1 0,1 0 1,-1 0-1,0-1 1,1 1-1,-1 0 1,0 0-1,1 0 1,-1 0-1,0 0 1,1 0-1,-2 0 1,-29 0 231,20 1-141,1-1-93,1 1-1,-1 1 1,0 0-1,0 1 1,0-1 0,1 2-1,0-1 1,0 1 0,0 1-1,0 0 1,0 0 0,1 1-1,0 0 1,0 0 0,-13 14-1,12-11-2,1 0 0,0 1 0,1 0-1,0 0 1,1 1 0,0 0 0,0 0-1,1 0 1,0 0 0,1 1 0,1 0 0,-4 22-1,4 71 35,4-67-80,-2-35-9,1-1-1,1 1 1,-1-1 0,0 1 0,1-1 0,-1 0 0,1 1 0,-1-1 0,1 1 0,0-1-1,0 0 1,0 0 0,1 0 0,-1 0 0,0 0 0,1 0 0,0 0 0,-1 0 0,1 0-1,0 0 1,0-1 0,0 1 0,3 1 0,2 1-216,1-1-1,0 0 1,0-1-1,0 1 1,15 1 0,40 4-2282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1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1 6771,'-13'12'3490,"7"1"-3442,-1 6 480,-6 6 608,1 3-111,-14 10-97,-12 2-239,-7 11-289,-13-1-240,1 3-160,-1 1-256,-6-7-1809,7-10-7812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1.7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82.19092"/>
      <inkml:brushProperty name="anchorY" value="-1959.71021"/>
      <inkml:brushProperty name="scaleFactor" value="0.5"/>
    </inkml:brush>
  </inkml:definitions>
  <inkml:trace contextRef="#ctx0" brushRef="#br0">38 151 7972,'0'0'0,"-3"-3"1088,0-5 1159,1-2-1322,0-5-74,0-2-197,4-2-371,10 0 90,12 0-279,15 3-84,10 4 12,8 4-41,6 4-88,-2 8 118,-4 10-115,-49-10 110,0-1 0,1 1 0,13 9 0,-17-9-8,0 0-1,0 1 1,0-1 0,0 1 0,4 7 0,-5-7-11,0 0 1,0 1-1,-1 0 1,0 0-1,2 6 1,-3-7 15,-1 1 1,0 0 0,0 0-1,0 0 1,0 11-1,-3-12 5,1 0 0,0 1 0,0-1 0,-1 0 0,0 1 0,0-1 0,-4 6 0,1-3-1,-1-1 0,1 1 0,-1-1 0,-13 12 0,6-8 10,0-1 0,-24 14 0,-39 17 143,-4-8-163,5-8 35,14-7 43,17-8-94,15-4-101,15-4-160,23-3 352,29-4-99,31-4 41,28-1-17,20 1-13,10 1 3,-4 6-134,-12 10 131,-86-4 13,42 11 0,-56-11-9,0 0-1,1 0 0,-1 1 0,11 7 0,-16-9 24,-1 1-1,1 0 0,-1 0 1,0 0-1,0 1 0,7 7 0,-8-8 4,-1 0-1,0 0 0,0 1 1,0 0-1,-1-1 1,1 1-1,1 6 0,-4-8 22,1 0 0,-1 1-1,1-1 1,-1 1 0,0-1-1,0 1 1,0-1 0,0 1-1,0 0 1,-2 4 0,0-4-5,0 0 1,0 1-1,0-1 1,-1 0-1,1 0 1,-1 0-1,0 0 1,-5 5-1,1-2 39,-1 0 0,0-1 0,0 0 0,-13 8 0,5-5 11,-2 0 0,-20 6 0,-51 12 96,-9-9 13,-3-6-218,4-9 2,12-12-218,73 7-37,0-1 0,-1-1-1,-15-6 1,22 8-56,0-1 0,0 0 0,1 0 0,-1-1 0,1 1 0,-6-7 0,7 6-1328,2 2 833,0-1 0,0 1 0,1-1 0,-1 1 0,1-1-1,-1 0 1,1 0 0,0 0 0,-1-5 0,-1 7 716,2-2 0,0-1 0,1 1 0,-1 0 0,1 0 0,-1-1 0,1 1 0,0-5-1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2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399 232 5683,'0'0'1824,"0"16"-519,-1-14-1216,1 0 0,-1 1 0,0-1 0,1 0 0,-1 0 1,0 1-1,0-1 0,-1 0 0,1 0 0,0 0 0,-1-1 0,1 1 0,-1 0 0,1 0 0,-1-1 1,0 1-1,0-1 0,0 1 0,0-1 0,0 0 0,0 0 0,0 0 0,0 0 0,0 0 0,0 0 0,-5 0 1,-2 2 26,-1-1 0,0 0 0,0 0 0,0-1 1,-10 0-1,19-1-109,0 0-1,1 0 1,-1 0 0,1 0-1,-1 0 1,0 0 0,1-1 0,-1 1-1,1 0 1,-1-1 0,1 1-1,-1 0 1,1-1 0,-1 1 0,1 0-1,0-1 1,-1 1 0,1-1-1,-1 1 1,1-1 0,0 1 0,-1-1-1,1 1 1,0-1 0,0 1 0,-1-1-1,1 1 1,0-1 0,0 1-1,0-1 1,0-1 0,-1-22-13,1 18 16,0-128 54,0 129-48,0 0 0,1 0 1,0 1-1,0-1 1,0 0-1,0 0 1,1 1-1,0-1 0,0 1 1,0-1-1,1 1 1,-1 0-1,1 0 1,0 0-1,0 0 1,1 1-1,-1-1 0,1 1 1,-1 0-1,1 0 1,0 0-1,0 0 1,1 1-1,-1-1 0,0 1 1,6-2-1,3 0 40,0-1 0,0 2 0,0 0 0,0 0 0,1 1 0,-1 1 0,1 0 0,22 2 0,-30 0-54,1 0 0,-1 0 0,0 1 0,0 0 0,1 0 0,-1 1 0,-1-1 0,1 1 0,0 1 0,-1-1 0,0 1 1,0 0-1,0 0 0,0 0 0,0 1 0,-1 0 0,0 0 0,0 0 0,0 0 0,-1 0 0,0 1 0,4 7 0,0 3 8,-1-1-1,0 1 1,-1 0-1,-1 1 0,-1-1 1,0 1-1,1 27 0,-4-32-5,2 20 31,-6 64 0,2-85-27,1 0 1,-2-1-1,0 0 0,0 1 1,-1-1-1,0 0 0,0 0 1,-1-1-1,-1 1 0,-6 8 1,-6 3 15,-1 0 1,-1-1-1,-1-1 0,0-2 1,-1 1-1,-1-2 1,-30 15-1,-1-3 52,-1-2 1,-72 23-1,121-47-72,-69 20 37,68-20-30,0-1 0,0 0 0,-1 0 0,1-1 0,0 0 0,0 0 0,-1 0 0,-7-3 0,14 2-13,0 1 0,0-1 1,0 0-1,0 0 0,1 0 0,-1 0 1,0 0-1,1 0 0,-1 0 0,0 0 0,1-1 1,0 1-1,-1 0 0,1 0 0,0 0 0,-1 0 1,1-1-1,0 1 0,0 0 0,0 0 0,0-1 1,0 1-1,0 0 0,1 0 0,-1 0 0,1-2 1,-1-3-18,0-5-16,0 3 11,0 0 1,0 0-1,1 0 0,0 0 1,2-8-1,-2 13 20,0 0-1,1-1 0,-1 1 1,1 0-1,0 1 1,0-1-1,0 0 0,0 0 1,0 1-1,1 0 1,-1-1-1,1 1 0,0 0 1,-1 0-1,5-2 1,7-4 3,1 1 0,0 1 1,0 0-1,1 1 0,-1 0 1,1 2-1,0 0 1,25-2-1,138 4 24,-136 2-22,-27 0 10,-1 1 0,0 1 1,0 0-1,-1 0 0,1 2 0,-1 0 0,21 10 0,-2 2-729,58 40 0,-71-44-2094,-1-6-2873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3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0 13286,'0'0'230,"5"0"-260,329 3-1248,-589 10 1172,237-14 139,1 1 105,0 0 0,0 1 1,-17 3-1,30-3-122,1-1 0,-1 1 0,1 0 0,0 0 0,-1 0 0,1 1 0,0-1 0,0 1 0,0-1 0,0 1 0,0 0 0,0 0 0,1 1 0,-1-1 0,1 0 0,-1 1 0,1 0 0,0-1 1,0 1-1,0 0 0,-1 3 0,-9 29 89,-11 51 0,-8 22-49,17-77-45,10-23-86,1-1 0,-1 1 0,1 0 0,1 1 0,-1-1 0,1 0 0,-1 11 0,8-22-104,28-13 181,1 1 0,0 1 0,1 2 0,1 1 0,0 2 0,0 1 0,65-4 0,-65 10-34,-20 1 20,0 0 1,-1 1 0,1 1 0,26 4 0,-40-5 9,0 1 0,1 0 0,-1 0 0,1 0 0,-1 0 0,0 1 0,0-1 1,0 0-1,1 1 0,-1 0 0,-1-1 0,1 1 0,0 0 0,0 0 0,-1 0 0,1 0 0,-1 0 0,0 1 0,1-1 0,-1 0 0,0 0 0,0 1 1,-1-1-1,1 1 0,0 2 0,1 7 0,-1 0 0,0-1 0,-1 1 0,-1 15 1,0-1 9,1-22 3,-1 1 0,0-1-1,0 1 1,0-1 0,-1 0 0,0 0-1,1 0 1,-1 0 0,-1 0-1,1 0 1,-1 0 0,1 0 0,-1-1-1,0 0 1,0 1 0,-1-1-1,1 0 1,-1-1 0,1 1-1,-1 0 1,0-1 0,-7 3 0,-10 6 91,-1-2 1,-44 14 0,66-23-103,-64 17 78,0-3 0,-1-2 0,0-4 0,-120 1 0,157-10-1140,13-4-2017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3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1072 1 1169,'-18'0'5846,"-16"0"-1527,29 1-4266,1-1 1,-1 1 0,0 0-1,1 0 1,-1 0 0,1 0 0,-1 1-1,1 0 1,0 0 0,0 0-1,-1 0 1,1 1 0,1 0-1,-7 4 1,-176 177 1590,79-76-1167,11-13-221,-164 157 593,174-176-1391,-107 72 0,173-132-1352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11253,'0'0'16,"0"0"1,0-1-1,0 1 0,0 0 1,0 0-1,0 0 0,0 0 1,0-1-1,0 1 0,1 0 1,-1 0-1,0 0 0,0 0 1,0 0-1,0-1 0,0 1 0,1 0 1,-1 0-1,0 0 0,0 0 1,0 0-1,0 0 0,1 0 1,-1 0-1,0 0 0,0 0 1,0 0-1,0 0 0,1 0 0,-1 0 1,0 0-1,0 0 0,0 0 1,1 0-1,-1 0 0,0 0 1,0 0-1,0 0 0,0 0 1,1 0-1,-1 0 0,0 0 1,0 0-1,0 0 0,0 0 0,1 1 1,-1-1-1,0 0 0,0 0 1,0 0-1,0 0 0,0 0 1,0 0-1,1 1 0,-1-1 1,0 0-1,10 9-31,-6 0 20,-1 0-1,0-1 1,0 1-1,-1 1 1,0-1-1,0 0 1,-1 0 0,-1 1-1,0 15 1,0-25-15,0 1 1,0-1-1,0 1 1,1-1-1,-1 0 1,0 1-1,0-1 1,0 0-1,0 1 1,1-1-1,-1 0 1,0 1-1,1-1 1,-1 0-1,0 1 1,0-1-1,1 0 1,-1 0-1,0 1 1,1-1-1,-1 0 1,0 0-1,1 0 1,-1 0-1,1 1 1,-1-1 0,0 0-1,1 0 1,-1 0-1,1 0 1,-1 0-1,0 0 1,1 0-1,20 0-792,-10-1 289,8 0-318,1-1 1,32-8 0,-11 2-1071,15 1-1194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54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22 11365,'0'0'1086,"0"9"-531,0-6-534,0 0 0,0 0 1,0 0-1,0-1 0,-1 1 1,0 0-1,1 0 0,-1-1 0,0 1 1,0 0-1,-1-1 0,1 1 0,-1-1 1,1 1-1,-4 3 0,1-3-5,0 1 0,0-1 0,0 0 0,-1 0-1,1 0 1,-1-1 0,0 1 0,-7 1 0,12-4-5,0 1 0,-1-1 0,1 0 0,-1 0 0,1 1 0,-1-1 0,1 0 0,0 0 0,-1 0 0,1 0 0,-1 0 0,1 1 0,-1-1 0,1 0 0,-1 0 0,1 0 0,-1 0 0,1-1 0,-1 1 0,1 0 0,-1 0 0,1 0 0,-1 0 0,1 0-1,-1-1 1,1 1 0,-1 0 0,0-14 285,2 3-480,-2 7 153,1 0-1,1 0 1,-1 0 0,1-1 0,-1 1 0,1 0 0,0 0 0,0 1-1,1-1 1,-1 0 0,3-4 0,-2 6 32,0-1-1,0 1 1,0 0-1,1 0 1,-1 0-1,0 0 1,1 0-1,0 0 1,-1 1-1,1-1 1,0 1-1,0 0 1,-1-1-1,1 1 1,6-1-1,2 1 24,-9 1-34,-33 6-956,4-2-1283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2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94 6051,'-4'16'5515,"-10"16"-5639,5-12 421,-5 14-234,1 0 1,1 1 0,2 0-1,2 1 1,1 0 0,-3 50-1,8 169 95,3-144-102,-1-110-60,0-1 0,0 0 0,0 0-1,0 0 1,0 1 0,0-1 0,0 0 0,0 0 0,0 0 0,0 1 0,0-1 0,0 0 0,1 0 0,-1 0 0,0 1 0,0-1 0,0 0 0,0 0 0,0 0 0,1 0 0,-1 0 0,0 1-1,0-1 1,0 0 0,1 0 0,-1 0 0,0 0 0,0 0 0,0 0 0,1 0 0,-1 0 0,0 0 0,0 0 0,0 0 0,1 0 0,-1 0 0,0 0 0,1 0 0,-1 0-3,1 0 1,-1 0 0,1-1-1,-1 1 1,1 0 0,-1-1 0,0 1-1,1 0 1,-1-1 0,0 1-1,1 0 1,-1-1 0,0 1-1,1-1 1,-1 1 0,0-1 0,0 1-1,1-1 1,-1 1 0,0-1-1,0 1 1,0-1 0,0 1-1,0-1 1,1 1 0,-1-1 0,5-59 82,-1 0 1,-6-64 0,0 23-19,2-371 790,0 471-723,58 65 39,-2 3 0,68 106-1,-111-152-149,2 0-1,0-1 0,2-1 1,0 0-1,1-1 0,1-1 1,33 23-1,-51-39-25,1 0 0,-1 0 0,1 0 0,-1 0 0,1-1 0,-1 1 0,1 0-1,0-1 1,-1 0 0,1 1 0,0-1 0,0 0 0,-1 0 0,1 0 0,0 0 0,0 0 0,-1 0 0,1 0 0,0-1 0,-1 1 0,1-1-1,0 1 1,-1-1 0,1 1 0,-1-1 0,1 0 0,2-2 0,0-1-10,1 0 0,-1-1 0,0 0 1,0 0-1,0-1 0,3-6 0,1-1 3,39-57 13,1-2-8,66-128 0,-112 194 21,1 1 1,0-1-1,0 1 1,0 0-1,1 0 0,0 0 1,0 1-1,5-6 1,-6 8-3,0-1 0,0 1 0,1 0 0,-1 1 0,0-1 0,1 1 0,-1-1-1,1 1 1,-1 0 0,1 0 0,0 1 0,-1-1 0,1 1 0,6 0 0,-7-1-15,0 1 0,1 1 0,-1-1 0,0 0 0,1 1 0,-1-1-1,0 1 1,0 0 0,0 0 0,0 1 0,0-1 0,0 1 0,0-1 0,3 3 0,-2 0 13,0 0 1,-1 0-1,1 0 1,-1 1-1,0-1 1,0 1-1,-1 0 1,4 6-1,1 7 29,0 1 0,-1 0 0,-1 0 1,0 0-1,-2 0 0,2 24 0,-3 121 45,-4-87-19,-8 51-9,1-2-60,9-125-96,2-1-229,7-1 321,0 0-1,0-1 1,0 0 0,-1 0 0,1-1 0,0 0 0,-1 0 0,0-1-1,0 0 1,15-11 0,5-6-122,35-31 0,-63 51 135,36-31-206,-2-2-1,46-60 1,-67 77 255,0-1 0,-1-1-1,-2 0 1,0 0 0,-1-1 0,0 0-1,9-41 1,-17 60-19,-1 0 0,0 0 1,1 0-1,-1 0 0,0 0 0,0 0 0,0 0 0,0 0 1,0 0-1,0 0 0,0 0 0,0 0 0,0 0 0,0 0 1,-1 0-1,1 0 0,-1-1 0,0 2-2,0-1 0,0 1 0,0 0 0,0 0 0,0 0 0,0 0 0,0 1-1,0-1 1,0 0 0,0 0 0,0 1 0,0-1 0,0 0 0,0 1 0,1-1 0,-1 1 0,0-1 0,0 1-1,0-1 1,-1 2 0,-14 9-12,1 0 0,-1 0-1,-20 22 1,30-27-14,1-1 0,0 0-1,0 1 1,1 0 0,0 0-1,0 0 1,0 1 0,1-1-1,0 1 1,0 0 0,1 0-1,-3 13 1,4-14 0,0 0-1,1 1 1,0-1 0,0 0 0,1 1-1,-1-1 1,1 0 0,1 0-1,-1 0 1,1 0 0,3 7-1,-2-9 0,0 1 0,0-1 0,1 1-1,-1-1 1,1 0 0,0-1 0,0 1-1,0-1 1,1 1 0,-1-1-1,1 0 1,0-1 0,5 3 0,11 4-7,1-1 0,0-1 1,1 0-1,-1-2 1,1-1-1,37 3 0,142-6-993,-178-2 690,71-7-2344,-10-11-2286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3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374 595 7603,'0'-97'4138,"0"94"-4084,-1 0 0,0 0-1,0 0 1,0 1-1,0-1 1,-1 0-1,1 1 1,0-1-1,-1 1 1,0-1 0,0 1-1,0 0 1,0 0-1,0 0 1,0 0-1,-1 0 1,1 0 0,0 0-1,-1 1 1,-5-3-1,-1-1 82,-1 0 0,-1 1-1,1 0 1,-18-5 0,17 7-98,0 0 1,0 1 0,0 0 0,-1 0 0,1 1-1,0 1 1,0 0 0,0 0 0,0 1 0,0 1 0,1-1-1,-1 2 1,-16 7 0,20-8-36,1 1 1,0 0-1,0 0 0,0 1 0,1 0 1,0 0-1,0 0 0,0 0 0,0 1 1,1 0-1,0 0 0,0 0 0,1 0 1,-1 0-1,1 1 0,1 0 0,-1 0 0,1 0 1,0 0-1,1 0 0,-1 13 0,0-9-8,1 4 1,0-1-1,0 0 0,3 23 1,-2-34 0,1 0 0,-1 0 0,1 0 0,0 0 0,-1 0 0,1-1 0,0 1 0,1 0 0,-1-1 1,0 1-1,1-1 0,0 1 0,-1-1 0,1 0 0,0 1 0,0-1 0,1 0 0,-1 0 0,0-1 0,0 1 0,1 0 1,-1-1-1,5 2 0,5 1-87,1-1 0,0 0 0,0-1 0,-1 0 0,1-1 0,0-1 0,0 0 0,0-1 0,0 0 0,0-1 0,0 0 0,0-1 0,-1-1 0,18-6 0,-16 0 51,1 0 0,-1 0 0,-1-1 0,0-1-1,-1-1 1,0 0 0,-1 0 0,0-1 0,-1 0 0,-1-1-1,12-23 1,-8 9 34,-1 0-1,-1 0 1,-1-1-1,-2 0 1,6-48 0,7-240 2312,-28 617-2017,7-257-266,-1-10-1,1-1 0,1 1-1,2-1 1,1 0 0,14 55-1,-12-70-19,8 28 0,2-1-1,27 50 1,-42-90-35,0 0-1,1-1 1,0 1-1,0-1 0,-1 0 1,1 1-1,1-1 1,-1 0-1,0 0 1,0 0-1,1 0 1,-1-1-1,1 1 1,0-1-1,-1 1 1,1-1-1,0 0 1,0 0-1,0 0 1,0-1-1,0 1 1,0 0-1,0-1 1,0 0-1,0 0 0,0 0 1,0 0-1,0-1 1,0 1-1,0-1 1,-1 1-1,6-3 1,-1 0 6,1 0 1,-1-1 0,0 1-1,0-2 1,0 1-1,-1-1 1,1 0 0,-1 0-1,0-1 1,9-11-1,5-11-16,-2 0-1,-1-1 0,-2-1 0,0 0 1,-2-2-1,-2 1 0,0-1 0,9-54 1,-21 234 796,3-54-595,-3-51-87,0-27-61,0 1 1,2 0-1,3 27 0,-3-42-34,0 0 0,-1 0 1,1 0-1,1 0 0,-1 0 0,0 0 1,0 0-1,1-1 0,-1 1 0,1 0 0,-1-1 1,1 1-1,0-1 0,0 0 0,-1 1 1,1-1-1,0 0 0,0 0 0,0 0 0,1-1 1,-1 1-1,0 0 0,0-1 0,0 1 0,0-1 1,1 0-1,3 0 0,0 1-200,0-1 1,0 0-1,0-1 1,0 1-1,0-1 0,0 0 1,0-1-1,0 1 1,9-5-1,-5 0-544,-1 0 1,0 0-1,11-11 0,-17 15 627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4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0 11205,'-13'0'0,"32"31"-4770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4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424 136 9284,'-13'-12'789,"0"0"-1,-20-26 0,21 24-335,0 0 0,-21-18 1,29 30-363,0 0 0,0 0 1,0 1-1,0-1 1,0 1-1,0 0 0,0 0 1,-1 1-1,1-1 1,0 1-1,-7 0 0,3 0-48,-1 0-1,0 1 0,1 0 0,-17 5 0,15-2-29,0 0 0,0 2-1,1-1 1,0 1 0,0 0 0,0 1 0,1 0 0,0 1 0,-11 12 0,7-6-7,1 0 0,1 1 0,0 0 0,1 0 0,-8 19 0,12-17-11,0 0 1,1 1-1,1-1 0,0 1 0,1 0 0,1 0 0,3 31 1,-2-16-35,0-31 31,0-1 0,0 1 0,0 0-1,1 0 1,-1-1 0,0 1 0,1-1 0,-1 1 0,1 0 0,0-1-1,0 1 1,-1-1 0,1 1 0,0-1 0,0 0 0,0 1 0,0-1-1,1 0 1,1 2 0,-1-1-14,1 0-1,1 0 1,-1-1 0,0 1-1,0-1 1,0 0-1,1 0 1,-1 0 0,5 1-1,9 0-118,0-1 0,0-1-1,22-1 1,-30 0 66,6-1-23,0 0 1,0-1-1,0-1 1,0-1-1,-1 0 1,0-1-1,0 0 1,0-1-1,21-15 1,-19 12-122,-1-2 1,-1 1 0,1-2 0,-2 0-1,0-1 1,-1 0 0,18-26 0,-25 32 194,0-1 1,-1 0-1,0 0 1,-1 0 0,0 0-1,0 0 1,-1-1-1,3-17 1,-4-20 3640,-1 73-3505,0 156 150,1-179-351,-1 1 1,0 0-1,1-1 1,0 1-1,0-1 1,0 1-1,0-1 1,0 1-1,1-1 1,-1 0-1,1 0 1,0 1-1,0-1 1,0 0-1,1-1 1,-1 1-1,1 0 1,-1-1-1,1 1 1,0-1-1,0 0 1,0 0-1,0 0 1,1 0-1,-1-1 1,0 1-1,7 1 0,11 4-3288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5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 20 10677,'-2'-1'137,"0"0"0,0 0 1,-1 0-1,1 0 0,-1 1 1,1-1-1,-1 0 0,1 1 0,-3 0 1,4 0-98,0 0 1,1 0 0,-1 0 0,0 0-1,1 0 1,-1 0 0,0 1 0,1-1 0,-1 0-1,1 0 1,-1 1 0,0-1 0,1 0-1,-1 1 1,1-1 0,-1 1 0,1-1 0,-1 1-1,1-1 1,-1 1 0,1-1 0,-1 2-1,0 2 41,0 0-1,0 0 0,0 0 0,0 0 1,1 1-1,-1-1 0,1 0 1,1 7-1,-1 15-205,-6 271 311,6-236-201,0-60-233,3-7-625,33-61 691,34-69 153,-61 113 29,4-9 27,32-57 0,-41 81 1,1 1 1,1-1 0,0 1-1,0 0 1,0 0 0,0 0-1,1 1 1,1 0 0,-1 0 0,1 1-1,16-9 1,-22 13-20,1 0 0,0 0 0,0 0 0,-1 0 0,1 0 0,0 0 0,0 1 0,0-1 0,0 1 0,0 0 0,0 0 0,0 0 0,0 0 0,0 1 0,-1-1 0,1 1 0,0-1 0,4 3 0,-5-2 0,0 1 0,1 0 0,-1 0 0,0 0 0,0 0 0,0 0 0,0 0 0,0 0 0,-1 1 0,1-1 0,-1 1 0,0-1 0,1 1-1,-1 0 1,0-1 0,-1 1 0,1 0 0,0 3 0,6 32 162,-2 1 0,0 69 0,-1-1-70,-4-105-103,1 0 0,-1 0 0,0 1 1,0-1-1,1 0 0,0 0 0,-1 1 0,1-1 0,0 0 1,0 0-1,0 0 0,0 0 0,0 0 0,1 0 1,-1 0-1,0-1 0,1 1 0,0 0 0,-1-1 0,1 1 1,0-1-1,0 0 0,0 1 0,0-1 0,0 0 0,3 1 1,3 0-261,-1-1 1,1 0 0,-1 0-1,1-1 1,0 1 0,-1-2 0,10-1-1,44-5-5244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2.4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23.0166"/>
      <inkml:brushProperty name="anchorY" value="-3448.71069"/>
      <inkml:brushProperty name="scaleFactor" value="0.5"/>
    </inkml:brush>
  </inkml:definitions>
  <inkml:trace contextRef="#ctx0" brushRef="#br0">163 17 7187,'-2'-1'1489,"-3"-1"-56,-2-1 520,-2 0-1198,2 1 72,-1 0-102,1 0-68,2 2-257,-2-1 125,0 1-407,-3 9 71,-3 13 91,-2 17-61,-1 17-14,1 14-103,3 10 45,4 4-153,2-2 60,4-5-25,1-10-16,2-13 43,2-12-69,1-14-72,1-10-225,-2-9-373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6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8132,'0'146'6138,"0"250"-5791,-1-387-626,1-1 1,0 1-1,1 0 0,-1 0 0,2 0 0,-1 0 0,2-1 0,-1 1 0,1-1 0,7 16 0,20 11-5155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34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1777,'0'0'7083,"6"0"-7390,780 0-715,-460-16 908,865 19 829,-893-15-661,4-1-10,9 14-39,676-8 4,-355 5-14,-331 4 7,-3 7 1,-2 1-3,553-7 2,-806-3 1,0 3-1,0 1 0,0 2 0,68 19 0,-79-17-5,1-2 1,-1-1-1,41 1 0,103-5 26,-85-2-6,1314 1 114,-948-22-128,-205 6 40,983-1 240,-891 18-241,-14-11 52,-72 1-23,232-16 95,73 0-11,1785 28 61,-2092 10-199,13-1 2511,-269 65-2423,-3 171 210,-1-180-257,-21 110 0,-96 240 184,115-399-246,-3 11 16,0-1 0,2 2 1,2-1-1,1 1 1,-1 49-1,5 74 124,0-153-160,-11-3-1544,-17-9-2528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35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5955,'0'324'3700,"0"171"-2531,-1-458-1118,-2 0 0,-13 65 0,-29 70 531,-11 58 43,19 75-166,24-175-317,5 143 50,8-195-131,0-77-64,1-1 1,-1 1-1,0-1 1,0 0-1,0 1 0,0-1 1,0 0-1,1 1 0,-1-1 1,0 0-1,0 1 1,1-1-1,-1 0 0,0 1 1,1-1-1,-1 0 1,0 0-1,0 1 0,1-1 1,-1 0-1,1 0 0,-1 0 1,0 0-1,1 1 1,-1-1-1,0 0 0,1 0 1,-1 0-1,1 0 1,-1 0-1,0 0 0,2 0 1,19 0-189,-11 0-26,24-1-1133,-1-5-1728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38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2174 631 4130,'1'-39'4163,"0"21"-3319,0 1 0,-2-1 0,-2-19 0,1 31-800,-1 1 0,0 0 0,0 0 1,0 0-1,-1 0 0,0 0 0,0 0 0,0 1 0,0 0 0,-1 0 0,1 0 0,-1 0 0,-6-3 0,-17-15-10,-13-20 57,28 27-23,-1 0 0,0 1 0,-1 1-1,-1 1 1,0 0 0,-29-16 0,-205-85 500,184 86-388,0 2-1,-88-20 1,94 30-114,-1 3 1,-86-5-1,-123 10 165,249 10-200,0 0 0,0 1 0,1 1 0,0 1 1,0 1-1,0 1 0,-19 10 0,-28 11 0,17-12-27,30-12 19,1 2-1,-1 0 1,1 1-1,0 1 1,1 1-1,0 1 0,-23 18 1,-2 13 29,2 1 0,2 2 0,-57 86 0,78-105-26,0 2-1,1 0 1,2 1-1,-17 44 1,20-31 75,2 1 0,1 0 0,2 0 0,3 1 0,0 80 0,4-1 123,1-118-226,0 1 1,1-1 0,-1 0-1,1 1 1,0-1 0,0 0-1,1 0 1,-1-1 0,1 1 0,0 0-1,0-1 1,1 0 0,7 8-1,14 21 10,-3-3 12,1-1 0,1-1-1,1-2 1,40 33 0,-1 1-28,-53-53 1,0 0 0,0-1 0,0 0 1,1 0-1,0-1 0,0-1 0,1 0 1,18 3-1,-13-2 60,35 8-41,0-1 0,1-3 0,71 4 0,427-13 33,-483-8-71,0-3 1,-1-3-1,68-24 1,-51 15-14,-42 9 41,0-2 1,57-29 0,-63 23-20,-1 0 1,-1-3 0,-1-1-1,-2-1 1,30-32 0,-17 16-33,-24 21 60,-1-1 0,-1-1 0,-1-1 0,-1-1 0,-1 0 0,14-34 0,-27 53-10,0-1 0,-1 1 0,0-1 0,0 1 0,0-1 0,-1 0 0,0-10 0,-2-61 101,-1 32-17,2-154 1305,0 201-1382,0 0-1,0-1 1,-1 1 0,1 0 0,0 0-1,0 0 1,0-1 0,0 1-1,0 0 1,-1 0 0,1 0-1,0-1 1,0 1 0,0 0 0,-1 0-1,1 0 1,0 0 0,0-1-1,0 1 1,-1 0 0,1 0-1,0 0 1,0 0 0,-1 0 0,1 0-1,0 0 1,0 0 0,-1 0-1,1 0 1,0 0 0,-1 0-1,1 0 1,0 0 0,0 0 0,-1 0-1,1 0 1,0 0 0,-1 0-1,1 0 10,0 1 0,-1-1 0,1 0 0,0 0 0,-1 0 0,1 0 0,0 0 0,-1 0 0,1 0 0,0 0-1,-1 0 1,1 0 0,0 0 0,-1 0 0,1 0 0,0-1 0,-1 1 0,1 0 0,0 0 0,-1 0 0,1 0 0,0 0 0,0-1 0,-1 1-1,1 0 1,0 0 0,0-1 0,-1 1 0,1 0 0,0 0 0,0-1 0,0 1 0,-1 0 0,1-1 0,0 1 0,0 0 0,0 0-1,0-1 1,0 1 0,0 0 0,0-1 0,-3 0-260,0 0-1,1 1 0,-1-1 1,0 1-1,1-1 1,-1 1-1,0 0 0,0 0 1,1 0-1,-1 1 1,0-1-1,-3 2 0,-17 8-2509,-18 3-3935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02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10728 751 2097,'-16'-7'1283,"6"2"-407,0 0-1,0 0 1,0-1-1,1 0 1,-15-13-1,22 18-799,0-1-1,0 1 1,1 0-1,-1 0 1,0 0-1,0 0 1,0 0-1,0 0 0,0 0 1,-5 0-1,6 1-51,-1-1 0,0 1-1,1 0 1,-1-1 0,0 0-1,1 1 1,-1-1 0,1 0-1,-1 0 1,1 0 0,-1 0-1,1 0 1,0 0 0,-1 0 0,1 0-1,-2-3 1,2 3-13,-1-1 1,1 1 0,-1 0-1,0 0 1,0 0-1,1 0 1,-1 0 0,0 0-1,0 0 1,0 1-1,0-1 1,-3 0 0,-19-9 184,-4-4-72,23 12-102,1 0-1,0 0 1,0 0-1,0 0 1,0 0-1,-6-6 0,1 1 50,-1-1 0,0 2 0,0-1-1,-21-8 1,-2-2 120,-96-51 382,111 60-543,-1 2-1,1-1 1,-1 2 0,0 0 0,-29-2 0,-292-39 65,-130-8 10,411 52-76,0-2 1,1-3-1,-87-21 1,-92-38 183,195 55-198,-1 2 0,-1 3-1,0 1 1,-67 1 0,-20-3 2,-234-17 0,-183-20 14,-55-8-31,106 12 0,-110 3 34,335 36-19,-615 11-59,-62 41 71,800-40-28,-465 41-1,365-33 0,-34 4 4,143-7-8,-391 40 12,110-4-5,174-18 1,228-32-1,1 0 1,-1 1 0,1 1 0,-1 1 0,2 1-1,-1 0 1,0 1 0,-19 12 0,-9 5 1,-1-1 1,-1-3-1,-79 22 1,-29 13 8,133-45-6,0 1-1,1 0 0,1 2 0,0 1 0,1 1 0,0 0 0,2 2 0,-1 0 1,2 1-1,1 1 0,0 0 0,-17 28 0,25-31-2,0 0 0,1 0 0,1 0 0,0 1 0,-4 22 0,-11 89-21,13-40 58,3 90 0,6-170-38,-1 0-1,1 0 0,1 0 1,-1 0-1,1 0 1,1 0-1,-1 0 1,2 0-1,-1-1 0,1 0 1,5 9-1,7 6 14,0-1 0,23 22-1,18 23-8,-17-15 2,-17-22-5,-1 1 1,21 38 0,-31-44 4,1-1 0,0-1 0,2 0 0,1-1 0,1-1 0,0-1 0,40 35 0,-9-19 10,2-1 0,2-3 0,56 26 0,171 59 35,-186-77-54,-37-15 9,104 29 1,-34-28 30,234 13 1,-35-6 9,-60-6-43,37 6 20,-132 3-19,76 9-11,403-11 69,-255-19-37,-13 1-28,73 5 0,-328-9-11,64 3-10,3024-14 168,-3195-1-131,0-1-1,0-1 1,28-8 0,26-4 11,182-9-94,14-1 81,-260 23-5,-1 0-1,1-1 1,0 0-1,-1 0 1,0-1-1,11-5 1,-10 3-5,1 2 1,0-1-1,18-4 0,104-17-20,-74 16-10,60-17-1,-99 19 38,1 0 0,-1-1 0,0-1-1,29-22 1,-25 17-2,44-23 0,16 6 35,-62 26-51,-1-2-1,0 0 1,0-1 0,-1 0-1,0-2 1,35-26-1,-23 12 13,1 0 1,1 3-1,1 0 1,1 2-1,54-22 0,-71 35 0,-1-1 0,-1 0-1,1-1 1,-1-1 0,-1 0 0,0-1-1,0-1 1,15-17 0,-7 6-10,2 0 0,0 1 0,2 1 1,0 2-1,47-25 0,-31 18 22,52-40 0,-84 57-1,-1 0 1,0 0-1,-1-1 0,0 0 1,0-1-1,-1 0 0,-1-1 1,11-20-1,-13 24 19,0 0 0,1 1 0,-1 0-1,1 0 1,13-10 0,-12 10-12,0 0 0,0-1-1,0 1 1,8-14 0,-9 11-17,1 0 15,-1 0 0,0-1 0,-1 0 0,1 0 0,-2 0 0,0-1 0,0 1 0,-1-1 0,-1 0 0,2-21 0,-3 22-6,1 0 0,-1 0-1,2 1 1,-1-1 0,8-18-1,-5 18 40,-2 1-1,0-1 0,0 0 1,-1 0-1,2-21 0,-4-125 502,-1 150-538,0 0 0,-1 0 0,0 0 0,0 0-1,0 1 1,-1-1 0,0 1 0,-4-8 0,-9-18 87,15 27-91,-1 0 0,0 1 0,0-1-1,0 1 1,0-1 0,-1 1 0,0 0 0,0 0-1,0 0 1,-1 0 0,1 0 0,-1 1-1,-6-5 1,-119-78 486,120 81-483,0 0 1,0 1-1,0 0 0,0 0 0,-1 1 1,1 0-1,-21-3 0,-75-3 88,16 3-47,-81-9 2,67 8 13,-92-4 51,-83-10 148,135-7 132,78 14-296,-73-6 0,74 15-123,0 3 0,-68 6 0,-93 13-742,-115 0-1865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1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269 213 6931,'0'-30'935,"0"16"2687,-16 20-3321,-9 19-107,1 1 0,-34 46-1,40-49-37,-7 10 44,-31 53 1,49-74-170,0 1 0,1 0 1,1 0-1,0 0 0,1 1 1,0 0-1,1 0 0,-1 16 1,3 57 61,1-84-90,0 0-1,0-1 1,0 1-1,1-1 1,-1 1-1,1-1 1,0 1-1,0-1 1,0 1-1,0-1 1,0 0-1,1 0 1,-1 1-1,0-1 1,1 0-1,0 0 1,2 2 0,0-1 2,0 0 0,0 0 0,1 0 0,-1 0 0,1-1 1,0 1-1,-1-1 0,7 1 0,6 2 12,-1-1 0,2-1 0,-1-1-1,22 0 1,-4-1 13,59-6 0,-78 3-27,0-1 1,0-1-1,-1 0 0,0-1 1,30-15-1,-1-4-4,0-3-1,-2-1 1,-1-3-1,-1-1 1,-2-1-1,-1-3 1,-2-1-1,36-49 1,-60 70 1,0 0-1,-1 0 1,-1-1 0,0-1 0,-1 1 0,-1-1 0,-1-1-1,0 1 1,-2-1 0,0 0 0,-1 0 0,-1-1-1,-1-34 1,0 51 0,-1 0 0,0 0 0,0 0 0,-1 0 0,1 0 0,0 0-1,-1 1 1,0-1 0,0 0 0,0 0 0,0 0 0,0 1 0,0-1 0,-1 1 0,0-1 0,1 1-1,-1-1 1,0 1 0,0 0 0,0 0 0,-4-3 0,1 2-1,-1 0-1,0 1 1,1 0 0,-1 0 0,0 0 0,0 0-1,0 1 1,-11-1 0,-34-2-11,-1 2 1,-79 6-1,110-2 9,1 1-1,1 0 1,-1 2 0,0 0-1,1 2 1,0 0 0,-26 14-1,38-18 3,0 1-1,0 0 1,0 1-1,0-1 1,1 1-1,0 1 1,0-1-1,0 1 1,1 0-1,0 0 1,0 1-1,1-1 1,-1 1-1,2 0 1,-1 0-1,1 1 1,0-1-1,0 1 1,1 0-1,-3 15 0,3 1-12,2 38-1,0-54 14,1-1-1,0 1 1,0-1 0,1 0-1,0 1 1,1-1 0,-1 0-1,1 0 1,5 7 0,14 17 8,1-2 0,39 39 0,-31-36 1,31 43 0,-23-13-8,-28-42-6,2 0 0,16 20-1,-25-36-94,0 0-1,1 0 0,-1-1 0,1 1 0,-1-1 0,1-1 0,0 1 0,0 0 0,1-1 0,-1 0 0,0-1 1,1 1-1,-1-1 0,10 1 0,29 2-4274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1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3 6339,'-1'0'169,"0"0"-1,0-1 1,0 1 0,0 0 0,0-1-1,0 1 1,-1 0 0,1 0-1,0 0 1,0 0 0,0 0 0,0 0-1,0 0 1,0 0 0,0 1 0,0-1-1,0 0 1,0 1 0,0-1 0,0 1-1,-2 0 1,-20 21 1201,13-7-1401,0 1 0,-8 19-1,7-14 457,-3 7-328,2 1 1,0 1-1,-12 54 1,-1 4-125,17-63-971,2-2-2724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2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66 416,'-1'0'9714,"67"-4"-9514,113-21-1,-106 13-305,73-10-3781,-130 19 1545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2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4210,'0'3'1168,"32"-3"-687,13 0-225,-7 0-32,0 0 256,1 0-208,6 0 32,-1 0-192,20-6-32,-6-4-80,6 1-336,-26-1-2513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3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429 139 5426,'5'-3'141,"-1"-1"-1,1 1 0,0 0 0,0 1 0,1-1 0,-1 1 0,0 0 0,1 0 0,0 1 0,-1 0 0,1 0 0,0 0 0,-1 0 0,1 1 0,9 1 1,-14-1-85,-1 11 197,0-7-233,0-1-1,0 0 1,0 0 0,-1 1-1,1-1 1,-1 0 0,0 0-1,0 0 1,0 1 0,0-1-1,-1 0 1,1 0 0,-4 4-1,0-2-5,1-1 0,-1 1-1,0-1 1,0 0 0,0-1-1,-10 6 1,-9 6 45,17-10-40,0 0-1,0 0 1,0-1 0,-1 0 0,1-1 0,-1 0 0,0 0 0,0 0 0,0-1 0,0 0-1,-14 0 1,18-1-3,-1-1-1,1 0 0,-1 0 0,0-1 1,1 0-1,-1 1 0,1-1 1,-1-1-1,-4-1 0,7 2-10,1-1 0,-1 1-1,1 0 1,-1-1-1,1 0 1,0 1 0,-1-1-1,1 0 1,0 1 0,0-1-1,1 0 1,-1 0-1,0 0 1,0 0 0,1 0-1,-1 0 1,1 0 0,0 0-1,0 0 1,0 0 0,0 0-1,0 0 1,0-3-1,0-8 38,-1 8-37,1 1 0,0 0 0,0 0 1,0-1-1,0 1 0,0 0 0,1-1 0,0 1 0,0 0 0,0 0 0,0 0 1,1 0-1,0 0 0,0 0 0,0 0 0,0 0 0,0 1 0,1-1 0,5-5 0,5-2 4,0 1 1,1 0-1,1 1 0,0 0 0,0 2 0,0-1 0,1 2 0,0 0 0,0 1 0,32-6 0,1 4 35,0 2 0,69 2 1,-116 3-44,0-1 1,0 1 0,1 0 0,-1 0-1,0 1 1,0-1 0,0 0 0,0 1-1,0-1 1,0 1 0,0-1 0,0 1-1,0 0 1,0 0 0,-1 0 0,1 0-1,0 0 1,0 1 0,-1-1 0,1 0-1,-1 1 1,2 1 0,-1 1 8,-1 0 0,1 0 0,-1 0-1,0 0 1,0 0 0,-1 1 0,1-1 0,-1 0 0,0 0 0,-1 5 0,2 32 81,-3 58-3,1-87-80,-1-1 0,0 0 0,0 0 0,-1 0 0,-1 0 0,-7 16 0,-14 17 18,-1-2 0,-3-1 0,-1-2 0,-1 0 0,-3-2 1,-1-2-1,-1-1 0,-2-2 0,-68 45 0,69-55 0,-1-2-1,0-1 0,-2-2 1,0-1-1,-67 16 0,64-29 125,42-3-62,1 0-76,0-1-1,1 0 1,-1 1 0,0-1 0,0 0 0,1 0 0,-1 1-1,0-1 1,0 0 0,0 0 0,0 0 0,0 1-1,0-1 1,0 0 0,0 0 0,0 0 0,-1 1 0,1-2-1,-1 1-11,1 0 0,0 0 0,0 0 0,0 0 0,-1 0 0,1 0 0,0 0 0,0 0 0,0 1 0,0-1 0,0 0 0,1 0 0,-1 0 0,0 0 0,0 0 0,1 0 0,-1 0 0,0 1 0,1-1 0,-1 0 0,1 0 0,0-1 0,12-6 1,0 1 0,0 0 1,1 1-1,19-6 0,-15 5 9,50-16 34,80-17 1,-108 31-6,-27 6-12,0 2 1,-1 0-1,1 1 0,15 1 1,1-1 64,-28 1-80,0-1 0,1 1 0,-1-1-1,0 1 1,0 0 0,0-1 0,1 1 0,-1 0-1,0 0 1,0 0 0,0 0 0,0 0 0,0 0-1,-1 0 1,1 0 0,0 0 0,0 0-1,-1 0 1,1 1 0,0-1 0,-1 0 0,0 0-1,1 1 1,-1 1 0,11 38 170,-10-35-141,0-2-33,0 0-1,0 1 1,1-1 0,-1 0-1,1 0 1,0 0 0,1 0-1,-1 0 1,1 0 0,-1 0-1,1-1 1,0 1 0,0-1-1,1 0 1,-1 0 0,1 0-1,0-1 1,-1 1 0,1-1-1,0 0 1,0 0 0,1 0-1,-1-1 1,0 1 0,9 1-1,9 0 44,-1 0 1,0-2-1,1 0 0,29-3 0,-6 0-21,-39 2-24,2 1-69,0-1 0,1 0 0,-1-1 0,0 0 0,0-1 0,0 1 0,10-5 0,4-6-2304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33.2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66.68652"/>
      <inkml:brushProperty name="anchorY" value="-3151.42847"/>
      <inkml:brushProperty name="scaleFactor" value="0.5"/>
    </inkml:brush>
  </inkml:definitions>
  <inkml:trace contextRef="#ctx0" brushRef="#br0">541 54 10901,'0'0'0,"0"-2"464,0 0-429,0 0 253,0 0-61,0 3-48,0 5 95,0 4-122,-2 5 225,-5 4-180,-4 2 115,-8 0-125,-8-3 72,-4-2-118,-2-4-42,3-4-11,4-3-61,7-3-25,6-6-127,6-8 106,5-7 72,14-6-77,14-3 70,14-1-76,12 2 60,9 5-57,5 5 72,1 6-95,-4 5 47,-9 13-165,-50-5 174,0-1-1,1 1 1,-1-1 0,0 2-1,1-1 1,-1 0 0,6 5-1,-7-3 18,0-1-1,0 0 0,0 0 0,0 0 1,0 1-1,-1-1 0,0 1 0,3 6 0,-1-3 14,-1 1 0,-1-1 0,1 1-1,1 13 1,-1 41 151,-5-46-103,0 1-1,-6 21 1,-17 36 36,-14 0 40,-13-4-109,34-50-3,-26 23 0,22-25-10,-31 20 1,29-23 10,-34 14 1,-29 5-69,-1-12 54,4-9-41,8-7-84,12-10 98,17-7-222,43 10 212,1-1-1,-1 0 0,0 1 1,1-1-1,-1-1 0,-4-3 1,-9-13-6,18 18 15,-2 1-1,1-1 1,0 0 0,0 0 0,0 0 0,0 0 0,0 0 0,0 0 0,0 0 0,0 0 0,0 1 0,0-1 0,1 0 0,-1 0 0,0 0 0,1 0-1,-1 0 1,0 1 0,2-3 0,0 2 6,-1-1-1,1 1 1,0-1-1,0 1 1,0 0 0,0-1-1,0 1 1,0 0-1,5-1 1,37-9 16,19 5 91,16 10 62,13 8-169,9 6 94,8 3-51,9-2-64,9-3 18,10-5-28,8-9-388,-1-13-1384,-13-13-8724,-29-1 8211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6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19 960,'45'-18'0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7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38 6467,'-4'0'18,"0"0"-1,1 1 1,-1-1-1,0 1 1,1 0 0,-1 0-1,0 0 1,1 1 0,0-1-1,-1 1 1,1 0-1,0 0 1,0 0 0,0 0-1,-4 3 1,2 0 59,0 1 0,0 0 0,0 0-1,1 0 1,0 0 0,0 1 0,-3 7 0,-3 12 250,0 0 1,2 1-1,-5 31 1,12-53-289,-8 59 413,2 0-1,3 122 1,4-136-321,0-40-102,0 0 1,1-1-1,0 1 0,0-1 0,1 1 0,0-1 0,7 17 0,-7-21-22,1-1 0,-1 0 0,1 1 0,0-1 0,0 0 0,1-1 0,-1 1 0,1 0 0,0-1 0,0 0 0,0 0 0,0 0 0,0-1 0,1 1 0,-1-1 0,8 3 0,4-1 20,0-1-1,1 0 0,-1-1 1,0 0-1,1-2 0,0 0 0,-1 0 1,0-2-1,1 0 0,-1-1 0,0-1 1,30-10-1,-25 5-66,-1 0 0,-1-1 0,0-1 1,0-1-1,-1-1 0,0 0 0,-1-1 0,-1-1 0,18-21 0,-24 23 26,0 1-1,0-2 1,-2 1-1,0-1 0,0-1 1,-1 1-1,-1-1 1,0-1-1,-1 1 0,-1-1 1,-1 1-1,0-1 1,1-20-1,-1-38 24,-7-74 1,3 140-10,0 0 1,-1 0 0,0 0 0,-1 0-1,0 0 1,0 1 0,0-1 0,-1 1-1,0 0 1,0 0 0,-1 1-1,0-1 1,0 1 0,-1 0 0,-11-10-1,9 10 28,0 0-1,0 1 1,0 0 0,-1 0-1,1 1 1,-1 0-1,0 0 1,0 1-1,0 0 1,-1 1 0,1 0-1,-1 1 1,-9-1-1,2 1 1,0 1 1,-28 4-1,38-3-31,1 1 0,-1-1-1,0 2 1,1-1 0,-1 1 0,1 0 0,0 0 0,0 1 0,-5 4 0,-7 5-6,0 2 0,2 0 1,0 0-1,-26 35 1,35-41 11,0 1 0,1 0-1,0 0 1,1 1 0,0-1 0,1 1 0,0 0 0,1 1 0,0-1 0,1 1 0,-2 11 0,3-5 18,0 0 0,2-1 1,3 33-1,-3-44-18,1 0 0,0 0 1,0 0-1,0 0 0,0 0 0,1-1 0,0 1 1,1-1-1,-1 0 0,1 0 0,0 0 0,0 0 1,0-1-1,6 5 0,15 10 26,52 30 1,-46-31 7,34 26 1,-56-37-26,0 0-1,-1 0 1,0 1-1,-1 1 1,0-1-1,0 1 0,0 1 1,4 10-1,-8-13 3,0 2 0,0-1-1,-1 0 1,-1 0-1,1 0 1,-1 1-1,-1-1 1,0 1 0,-1 15-1,2 34-1088,5-35-1617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8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 86 7732,'-3'-3'126,"0"1"-1,0-1 1,0 0 0,1 0 0,-1 0 0,1 0 0,-3-4 0,4 6-99,1 0 0,-1 0 0,1 1-1,-1-1 1,1 0 0,0 0 0,-1 1-1,1-1 1,0 0 0,0 0 0,-1 0-1,1 0 1,0 1 0,0-1 0,0 0-1,0 0 1,0 0 0,0 0 0,0 0-1,0 0 1,1 1 0,-1-1 0,0 0-1,0 0 1,1 0 0,-1 1 0,1-1-1,-1 0 1,0 0 0,1 1 0,0-1-1,-1 0 1,1 1 0,-1-1 0,1 0 0,0 1-1,-1-1 1,1 1 0,0-1 0,0 1-1,-1 0 1,1-1 0,1 0 0,19-5 51,1 0 1,-1 2 0,1 0 0,0 1 0,0 1 0,28 2 0,-46 0-82,0 0 0,-1 0 0,1 1 0,0 0 0,-1-1 0,1 1 1,-1 1-1,1-1 0,-1 0 0,1 1 0,-1 0 0,0 0 0,0 0 0,0 0 1,0 0-1,0 0 0,0 1 0,-1 0 0,1-1 0,-1 1 0,0 0 0,0 0 0,0 0 1,0 1-1,0-1 0,-1 0 0,2 5 0,0 0 14,-1 0 0,0 0 0,-1 0 0,1 0 0,-1 1 0,-1-1 0,0 0 0,0 0 0,-1 1 0,1-1 0,-4 12-1,2-15-3,-1 0-1,1 0 1,-1 0-1,0-1 1,0 1-1,0 0 0,-1-1 1,1 0-1,-1 0 1,0 0-1,-1-1 0,1 1 1,0-1-1,-1 0 1,0 0-1,-7 3 0,7-3-5,-32 19 26,-54 23-1,77-39-6,-1 0-1,0-2 0,-1 0 1,1 0-1,-1-1 0,0-1 1,-16 0-1,31-2 77,1-1-99,0 1 1,1-1-1,-1 1 1,0-1-1,1 1 1,-1-1-1,1 1 1,-1-1-1,0 1 0,1 0 1,-1-1-1,1 1 1,-1-1-1,1 1 1,0 0-1,-1 0 1,1-1-1,-1 1 1,1 0-1,-1 0 0,1 0 1,1 0-1,20-4-17,1 1-1,0 1 1,41 3-1,-30-1-11,-22 1 16,0-1-1,0 2 1,0 0 0,0 0 0,-1 1 0,1 1 0,-1-1 0,15 8 0,-21-8 10,-1-1 0,1 0 1,-1 1-1,0 0 0,1 0 0,-1 0 0,0 1 1,-1-1-1,1 1 0,-1 0 0,1 0 0,-1 0 1,-1 0-1,1 1 0,0-1 0,-1 1 0,0 0 1,0 0-1,-1-1 0,1 1 0,1 8 0,-2-4 9,0 0 0,-1 1-1,0-1 1,0 0-1,0 0 1,-4 14-1,3-19 1,-1-1 0,1 1-1,-1-1 1,0 0 0,0 0-1,0 0 1,0 0 0,-1 0 0,1 0-1,-1 0 1,1-1 0,-1 1 0,0-1-1,0 0 1,0 0 0,-1 0-1,1-1 1,-6 3 0,-19 8 22,-2-1 0,1-1 0,-1-2 1,-50 7-1,19-8 56,-85-1 0,144-5-92,-1-1 1,0 0-1,0 0 1,1 0-1,-1 0 1,0 0-1,0-1 0,1 1 1,-1-1-1,0 1 1,1-1-1,-1 0 1,1 0-1,-1-1 0,1 1 1,-1 0-1,1-1 1,0 1-1,0-1 1,-1 0-1,1 0 1,0 0-1,1 0 0,-4-3 1,-9-28-1351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9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0 6499,'0'0'3089,"6"0"-3073,0 10 128,-6 21 97,0 7 271,0 3-368,-44 9-16,-20 3-128,-19-6-240,12-6-8820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19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23 6467,'0'-22'1056,"0"26"291,0 37-594,0-14-572,1 9-30,-1-1 0,-2 1 0,-2-1 0,-11 49 1,-55 152 69,63-215-306,-1 0-1,-1 0 1,-1-1-1,-1-1 1,0 0 0,-16 20-1,-4-8-2381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0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59 212 7940,'-11'-3'351,"6"2"-180,1 0 0,-1 0 0,1-1 0,0 1-1,-1-1 1,1 0 0,0 0 0,-7-5 0,11 7-139,0-1 0,0 1 1,0 0-1,-1 0 0,1-1 1,0 1-1,0 0 1,0-1-1,0 1 0,0 0 1,0-1-1,0 1 1,-1 0-1,1-1 0,0 1 1,0 0-1,0-1 0,0 1 1,0 0-1,1-1 1,-1 1-1,0 0 0,0-1 1,0 1-1,0 0 1,0-1-1,0 1 0,0 0 1,1-1-1,-1 1 1,0 0-1,0 0 0,0-1 1,1 1-1,-1 0 0,0 0 1,0-1-1,1 1 1,-1 0-1,0 0 0,1 0 1,-1 0-1,0-1 1,1 1-1,-1 0 0,0 0 1,0 0-1,1 0 0,0 0 1,263-40 228,-181 30-231,165-14 41,134-19-1153,-370 41 913,3 0 80,1 0 0,-1-1 0,0-1 0,0-1 0,0 0 0,0-1 0,19-10 0,-33 15 133,-1 1-1,0 0 1,0 0 0,1-1-1,-1 1 1,0 0-1,0-1 1,0 1 0,1 0-1,-1-1 1,0 1-1,0-1 1,0 1 0,0 0-1,0-1 1,0 1-1,0-1 1,0 1 0,0 0-1,0-1 1,0 1-1,0-1 1,0 1 0,0 0-1,0-1 1,0 1-1,0 0 1,0-1-1,0 1 1,-1-1 0,1 1-1,0 0 1,0-1-1,0 1 1,-1 0 0,1 0-1,0-1 1,-1 1-1,1 0 1,-1-1 0,-5 11-31,0 0 0,1 1 0,1 0-1,-1 0 1,2 0 0,-1 0 0,1 0 0,-1 17 0,0 15 49,1 43-1,1-25 22,-10 467 179,12-536-331,-1-1 0,2 0 0,-1 1 0,1-1 0,0 1 0,1-1 0,0 1 0,0-1 0,0 1 0,1 0 0,1 0 0,0 0 0,0 1-1,0-1 1,7-7 0,7-6-24,2 1 1,0 1-1,1 1 0,1 1 0,1 0 0,0 2 0,1 1 0,0 1 0,1 1 0,1 1 0,44-13 0,-50 21 88,-20 3 7,0 0 0,1 0 0,-1 0 0,1 0 0,-1 0 0,1 0 0,-1 0 0,1 1 0,-1-1 0,0 0 0,1 0 0,-1 1 0,1-1-1,-1 0 1,0 1 0,1-1 0,-1 0 0,0 1 0,1-1 0,-1 0 0,0 1 0,0-1 0,1 1 0,-1-1 0,0 0 0,0 1 0,0-1 0,0 1 0,0-1 0,1 1 0,-1-1 0,0 1 0,0-1 0,0 1 0,0-1 0,0 1 0,0-1 0,0 0 0,-1 1 0,1-1 0,0 1 0,0-1 0,0 1 0,-1 0 0,1 1 18,0 316 1485,0-316-1504,0-1 1,0 0-1,1 0 1,-1 0-1,0 0 1,1 0-1,-1 0 1,1 0-1,-1 1 1,1-1-1,-1-1 1,1 1-1,0 0 1,0 0-1,-1 0 1,1 0-1,0 0 1,0-1-1,0 1 1,0 0-1,0-1 1,0 1-1,0 0 1,0-1-1,0 1 1,0-1-1,0 0 0,0 1 1,0-1-1,0 0 1,1 0-1,-1 0 1,2 0-1,1 1-8,0-1 0,0 0 0,0 0 0,0 0 0,-1-1-1,1 0 1,0 1 0,0-1 0,4-2 0,1-2-26,-1 0 0,0 0 0,-1-1 1,1 0-1,-1 0 0,0 0 0,-1-1 1,9-12-1,44-65-814,-55 77 751,20-32-91,36-84 0,-51 103 336,-7 20 130,-2 4 65,-8 36 638,5-29-1146,-5 35 290,3 1-1,1 0 0,3 54 1,1-99-124,0 0-1,0-1 1,0 1 0,0-1 0,0 1 0,0-1 0,0 1-1,1-1 1,-1 1 0,1-1 0,-1 1 0,1-1-1,0 0 1,-1 1 0,1-1 0,0 0 0,0 1-1,0-1 1,0 0 0,0 0 0,0 0 0,0 0-1,0 0 1,1 0 0,-1 0 0,0 0 0,3 1-1,1-1-483,0 0-1,1 0 0,-1 0 0,1 0 0,-1-1 0,9 0 1,-11 0-39,16 0-6143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1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16 7331,'11'-4'28,"0"1"0,-1 0 0,1 1-1,0 1 1,0 0 0,0 0 0,0 1-1,0 0 1,17 3 0,-27-2-12,1-1 0,-1 1 0,0 0-1,0 0 1,0 0 0,0-1 0,0 1 0,0 0 0,0 0 0,-1 1 0,1-1 0,0 0 0,0 0-1,-1 0 1,1 0 0,-1 1 0,1-1 0,-1 0 0,1 1 0,-1-1 0,0 0 0,0 1-1,0-1 1,1 0 0,-1 1 0,-1-1 0,1 2 0,-4 41 230,3-41-232,-1-1 0,1 1 0,-1-1 0,0 0 0,1 1 1,-1-1-1,0 0 0,0 0 0,0 0 0,-1-1 0,1 1 0,0 0 0,-1-1 0,1 1 1,-1-1-1,0 0 0,1 0 0,-1 0 0,0 0 0,0 0 0,-3 0 0,-4 2 17,-6 2 40,0-1-1,0-1 0,-1 0 0,0-1 1,-27 0-1,42-15 504,2 12-508,0-2-60,1 0 1,-1 0-1,1 0 0,-1 0 0,1 1 0,0-1 1,0 0-1,0 0 0,0 1 0,1-1 0,-1 1 1,1-1-1,0 1 0,-1 0 0,1-1 0,0 1 1,0 0-1,1 0 0,-1 0 0,0 0 0,1 1 1,-1-1-1,1 1 0,-1-1 0,1 1 0,0 0 1,-1 0-1,1 0 0,0 1 0,4-2 0,11-1-282,0 0 0,0 1-1,33 1 1,-44 1 69,33 0-2613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1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13 136 6627,'-5'-8'1899,"-2"-9"812,7 17-2690,0-1-1,0 1 0,0-1 0,1 0 1,-1 1-1,0-1 0,1 1 1,-1-1-1,0 1 0,1-1 0,-1 1 1,1 0-1,-1-1 0,1 1 0,-1-1 1,1 1-1,-1 0 0,1 0 0,-1-1 1,1 1-1,0 0 0,-1 0 1,1-1-1,-1 1 0,1 0 0,0 0 1,-1 0-1,1 0 0,-1 0 0,1 0 1,0 0-1,-1 0 0,1 0 1,0 1-1,5-2 1,11 0 38,0 1 1,30 3-1,-42-3-53,0 1 0,0 0 0,0 1 0,0-1 1,-1 1-1,1 0 0,-1 0 0,1 0 0,-1 0 0,0 1 0,0 0 0,0 0 0,0 0 1,6 7-1,-3-2-1,-1 1 0,-1 0 0,0 0 0,0 1 0,0-1 0,-1 1 0,-1 0 0,0 0 0,0 1 0,2 17 0,-3-3 17,0-1-1,-2 1 1,-4 35-1,4-58-18,-1 1 0,1 0 0,-1-1 0,0 1 0,0-1-1,0 0 1,0 1 0,0-1 0,-1 0 0,1 1 0,-1-1 0,1 0 0,-1 0 0,0 0 0,0 0-1,0-1 1,0 1 0,0 0 0,0-1 0,0 1 0,-1-1 0,1 0 0,0 0 0,-1 0 0,1 0-1,-1 0 1,1-1 0,-1 1 0,0-1 0,1 1 0,-1-1 0,1 0 0,-6 0 0,7-1 0,1 1 1,-1 0 0,0 0-1,0-1 1,1 1-1,-1 0 1,0-1 0,1 1-1,-1-1 1,0 1 0,1-1-1,-1 1 1,1-1-1,-1 1 1,1-1 0,-1 1-1,1-1 1,-1 0 0,1 1-1,0-1 1,-1 0-1,1 0 1,0 1 0,0-1-1,-1 0 1,1 0 0,0 1-1,0-1 1,0 0-1,0 0 1,0 0 0,-1-32 19,1 25-16,0-23-4,-2 17 0,2 1-1,0-1 1,1 0-1,0 1 0,1 0 1,0-1-1,1 1 0,0 0 1,6-13-1,0 10-89,0 2 0,1-1 0,0 2 0,1-1 0,0 1-1,1 1 1,1 0 0,0 1 0,1 0 0,0 1 0,0 0 0,1 1 0,0 1 0,1 1-1,0 0 1,0 1 0,0 0 0,1 1 0,0 1 0,0 1 0,0 1 0,19-1 0,-9 6-2245,-2 13-1566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2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623 672 3954,'0'-82'6512,"-1"81"-6447,1-1 0,0 0 1,0 1-1,-1-1 0,1 1 0,0-1 0,-1 1 0,0-1 1,1 1-1,-1-1 0,0 1 0,0-1 0,0 1 0,0 0 1,0-1-1,0 1 0,0 0 0,0 0 0,-2-2 0,-1 1 29,0-1 0,0 1-1,-1 0 1,1 0 0,0 0-1,-9-2 1,-2 0 88,0 1 0,-1 1 0,-21-1 0,-2 2-84,1 2 1,-1 1-1,-72 15 1,90-12-81,1 0 0,0 2 0,0 1 0,0 0 1,1 2-1,0 0 0,1 1 0,-27 21 0,40-28-11,0 0 0,1 1 0,-1-1-1,1 1 1,0 0 0,1 0-1,-1 0 1,1 1 0,0-1 0,0 1-1,1 0 1,-3 10 0,2-6 3,2 0 0,0 0 0,0 0 0,0 0 0,2 0 0,1 20 0,-1-28-10,0 0 1,-1 0 0,1 0-1,0 0 1,0 0 0,0 0 0,0-1-1,0 1 1,0 0 0,1-1-1,-1 1 1,1-1 0,-1 1-1,1-1 1,-1 0 0,1 1-1,0-1 1,0 0 0,-1 0 0,1 0-1,0 0 1,0-1 0,0 1-1,3 0 1,6 2 1,1 0 1,-1-1-1,14 1 0,7-1-51,-1 0 0,1-2 0,0-1 0,-1-2 0,62-13 0,-72 10 4,-1-1 0,1 0 0,-2-2 1,1 0-1,-1-1 0,-1-1 1,0-1-1,0-1 0,27-25 1,-30 23-44,-1 0 1,0 0 0,-1-1 0,20-34 0,-27 38 74,0 0 0,-1 0 0,0 0 0,-1-1 0,0 0 0,-1 0 0,-1 0 0,2-23 0,-3-186 27,-1 209-5,0 0 0,-1 0 0,-1 0 1,0 0-1,-1 1 0,0-1 0,-1 1 0,-1 0 0,0 0 1,0 0-1,-1 0 0,0 1 0,-1 0 0,-1 1 1,0-1-1,0 1 0,-13-11 0,-5-6 418,25 26-235,0 145-40,2-69-93,12 202 178,-13-197-278,2-17-215,-3 0 0,-2 0 1,-15 75-1,6-84-3546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3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276 0 6035,'0'7'1168,"0"5"-1120,0 7 96,0 12 465,0 17 255,0 11 113,-13 4-433,-32 6-192,0 0-192,-6-3-160,-13-6-32,7-17-6611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02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494 1 6339,'0'0'1385,"6"0"497,-12 0 219,-411 3-786,413-4-1313,-1 1 1,1 0-1,-1 0 1,1 1-1,-1 0 1,1-1-1,-1 1 1,1 1-1,0-1 1,-1 1-1,1 0 1,0 0-1,0 0 1,0 0-1,-5 5 1,8-5-30,1-1 6,0 14-91,0-5 133,-1 15 12,1 0 1,1 0-1,2 0 0,0-1 1,11 38-1,1-7-16,9 62 0,-15-63 0,24 77-1,-20-89 5,-1 1 1,10 73-1,-14-70-17,-5-29 1,0 0 0,1 28 0,-4 234 72,0-278-53,0-12-43,-1 11 19,1-1 0,0 1 0,0-1 1,-1 1-1,1-1 0,0 1 0,0-1 0,0 1 0,0-1 1,0 1-1,0-1 0,0 1 0,0-1 0,0 1 1,0-1-1,0 1 0,0-1 0,0 1 0,0-1 0,1 1 1,-1-1-1,0 1 0,0-1 0,0 1 0,1 0 1,-1-1-1,0 1 0,1-1 0,-1 1 0,0 0 1,1-1-1,-1 1 0,1 0 0,-1-1 0,0 1 0,1 0 1,-1 0-1,1-1 0,-1 1 0,1 0 0,-1 0 1,1 0-1,-1 0 0,1-1 0,-1 1 0,1 0 0,353 0 38,-353 0-25,-1-1-74,1 0-1,-1 0 0,0 0 1,0 0-1,1 0 1,-1 0-1,0 0 1,1 0-1,-1 0 1,1 0-1,-1 1 0,1-1 1,0 0-1,-1 0 1,1 0-1,0 1 1,0-1-1,-1 0 1,1 1-1,0-1 0,0 0 1,0 1-1,0-1 1,0 1-1,2-1 1,8-7-1751,-8-7-2876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3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18 129 5090,'-7'-6'836,"-4"-7"4533,12 12-5309,0 0 0,0 1 0,0-1 0,0 0 0,0 1 0,0-1 0,1 1 0,-1 0 0,0-1 0,0 1 0,0 0 0,0 0 0,0-1 0,1 1 0,-1 0 0,0 0 0,0 0 0,0 0 0,0 1 0,3-1 0,202 1 65,249-2-1109,-451 1 934,8 0-297,-1-1 0,1 0 0,0 0 1,19-6-1,-28 6 306,-1 0 0,0 1-1,0-1 1,1 0 0,-1-1 0,0 1 0,0 0-1,0-1 1,0 1 0,0-1 0,-1 1 0,1-1-1,0 0 1,-1 0 0,1 0 0,-1 0 0,0 0-1,0 0 1,1 0 0,-1 0 0,0 0 0,-1-1-1,1 1 1,0 0 0,-1-1 0,1 1 0,-1 0-1,0-1 1,0-2 0,0 3 46,-3-29 552,3 31-547,0 0 0,0 0 1,-1-1-1,1 1 0,0 0 1,0 0-1,0-1 0,0 1 1,0 0-1,-1 0 0,1-1 1,0 1-1,0 0 0,0 0 0,-1 0 1,1-1-1,0 1 0,0 0 1,-1 0-1,1 0 0,0 0 1,-1 0-1,1 0 0,0-1 1,0 1-1,-1 0 0,1 0 0,0 0 1,-1 0-1,1 0 0,0 0 1,0 0-1,-1 0 0,-15 14 158,7-1-111,1 0 0,0 1-1,0 0 1,1 0-1,1 0 1,1 1-1,-6 21 1,-16 116 460,1-6-379,14-98-145,2-7-188,-2 1 0,-23 53-1,22-72-1879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4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13 8004,'1'-1'75,"-1"0"1,1 0 0,-1 1 0,1-1-1,0 0 1,-1 1 0,1-1-1,0 1 1,-1-1 0,1 0 0,0 1-1,0 0 1,-1-1 0,1 1-1,0-1 1,0 1 0,0 0 0,0 0-1,0-1 1,0 1 0,-1 0-1,1 0 1,0 0 0,0 0 0,0 0-1,0 0 1,1 1 0,40-1-341,-28 0 485,181-3-196,-194 3-45,-12 0-11,-66 0 12,-140 19 0,160-12 18,38-5 32,0 0 0,1 1 0,-1 1 0,1 1 1,-24 9-1,40-13-23,0 1 1,0-1 0,0 0 0,1 1-1,-1-1 1,0 1 0,1 0 0,-1 0-1,1 0 1,0-1 0,0 1 0,0 0-1,0 0 1,0 1 0,0-1 0,0 0-1,0 0 1,1 0 0,-1 1-1,1 2 1,-2 51 95,3-36-16,-1 166 156,0-185-129,0-1-105,0-1 0,0 1-1,-1-1 1,1 1 0,0-1-1,0 1 1,0-1 0,0 1-1,0-1 1,0 1 0,0-1-1,0 1 1,0-1 0,0 1-1,0-1 1,0 1 0,0-1-1,1 1 1,-1-1 0,0 1-1,0 0 1,1-1 0,-1 1-1,0-1 1,0 1 0,1 0 0,-1-1-1,0 1 1,1-1 0,-1 1-1,1-1 1,13-11-15,-13 11 22,11-8-10,0 0-1,0 1 1,0 1-1,1 0 0,1 1 1,-1 0-1,1 1 1,-1 0-1,18-2 0,1 1-15,1 3 0,62-1 0,-92 4 6,0 0-1,0 1 1,0-1-1,0 1 1,0-1-1,0 1 1,0 0-1,0 0 1,0 0-1,0 1 0,0-1 1,-1 0-1,1 1 1,-1 0-1,1 0 1,-1 0-1,4 4 1,-2-2 8,0 1 0,-1 0 1,0 1-1,0-1 1,0 0-1,-1 1 1,1 0-1,1 8 1,1 8 21,-1-1 0,-2 1 0,0-1 0,-1 23 0,0-26-15,0-14-9,-1 0 1,1 0-1,-1 0 0,0 0 0,0 0 0,0 0 0,-1 0 1,1 0-1,-1 0 0,0 0 0,0 0 0,0 0 0,-1-1 1,1 1-1,-1 0 0,0-1 0,-3 4 0,-5 2 4,-1-1 0,0 0 1,-1-1-1,1-1 0,-1 1 0,-1-2 0,-16 6 0,-97 25 31,86-27-18,0-3 0,0-1 0,-1-2 0,-67-4 1,78-4-373,9-11-900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5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0 8452,'0'17'2767,"-1"-10"-2705,0 0 0,0 0 0,-1 0 0,0 0 0,0 0 0,-6 11 0,-96 160 568,6 13-338,41-76-197,-101 153 1,150-255-275,-1-1 0,0-1 1,-1 1-1,0-1 0,0-1 0,-16 12 1,5-13-2933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5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 8100,'0'6'642,"1"2"-590,0 1 0,0-1-1,-1 1 1,-1-1 0,0 1 0,0-1-1,-3 14 1,0-18-27,1 0-1,-1 0 1,1 0-1,-1-1 1,-1 1-1,1-1 1,0 0-1,-1 0 1,1-1-1,-1 1 0,0-1 1,0 0-1,0 0 1,0-1-1,0 0 1,-10 2-1,14-9 745,1 3-756,0 1 1,0-1 0,0 1-1,0-1 1,0 1-1,0 0 1,1-1 0,-1 1-1,1 0 1,-1-1-1,1 1 1,0 0 0,0-1-1,0 1 1,1 0 0,-1 0-1,0 0 1,1 0-1,-1 0 1,1 1 0,0-1-1,-1 0 1,1 1-1,0-1 1,0 1 0,0-1-1,0 1 1,0 0 0,0 0-1,1 0 1,-1 0-1,0 0 1,1 1 0,-1-1-1,0 1 1,1 0-1,-1-1 1,4 1 0,6-1-782,-1 0 0,1 1 1,17 2-1,-3 3-4360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6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3714,'0'0'4951,"0"6"-4828,0 126 253,-17-134-114,17 0-246,-1 0 0,0 0 0,1 0 1,-1 0-1,1 0 0,0 0 0,0 0 1,0 0-1,0 0 0,0 0 0,1-4 0,-1-2 24,0-6-8,0 7-16,-1 1 0,1-1 1,1 1-1,-1 0 1,1-1-1,1 1 0,1-9 1,-2 14-15,0-1-1,1 0 1,-1 0 0,0 1 0,1-1 0,-1 0 0,1 1 0,-1-1 0,1 1 0,-1 0-1,1 0 1,0-1 0,0 1 0,0 0 0,0 0 0,0 1 0,0-1 0,0 0 0,0 1 0,0-1-1,0 1 1,0 0 0,0 0 0,0-1 0,1 1 0,3 1 0,-6-1-5,1 1-1,-1-1 1,1 0 0,-1 0 0,0 1-1,1-1 1,-1 1 0,1-1-1,-1 0 1,0 1 0,1-1 0,-1 1-1,0-1 1,1 1 0,-1-1 0,0 1-1,0-1 1,0 1 0,0-1-1,1 1 1,-1-1 0,0 1 0,0-1-1,0 1 1,0 0 0,0-1 0,0 1-1,0 0 1,-1 24 34,1-17-18,0-5-10,0 0-1,0 0 0,0 0 1,0 0-1,-1-1 1,1 1-1,-1 0 0,0 0 1,0 0-1,0-1 1,0 1-1,-3 4 0,2-5 1,1-1 0,-1 1-1,1-1 1,-1 0-1,1 0 1,-1 0-1,0 0 1,0 0 0,0 0-1,0 0 1,0 0-1,0-1 1,1 1-1,-1-1 1,-1 0 0,1 1-1,0-1 1,0 0-1,-3 0 1,4-10 64,1 2-168,-1 3-211,1 0 0,0-1 0,1 1 1,-1 0-1,1 0 0,1-5 0,14-13-6080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6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1 8436,'0'0'2273,"0"3"-2145,0 32 288,0 12-32,-6 9-112,-51 13-127,-27 10-81,-11 5-64,-8-2-513,-5-16-7394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7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45 5090,'1'-1'224,"-1"-1"0,0 1-1,0-1 1,0 1-1,0-1 1,0 1 0,0-1-1,-1 1 1,1-1-1,0 1 1,-1-1 0,1 1-1,-1 0 1,1-1 0,-1 1-1,0-1 1,0 1-1,-1-1 1,0 1-116,0 0 0,0 1 0,0-1 0,-1 1 0,1-1 0,0 1 0,-1 0 0,1 0 0,0 0 0,0 0 0,-1 1 1,-3 0-1,-1 1-39,1-1 0,0 1 1,0 1-1,0-1 0,1 1 1,-1 0-1,0 0 0,1 1 0,0 0 1,0 0-1,-9 9 0,-8 9 215,-21 30-1,28-34-198,-2 5-20,0 1 0,2 1 0,0 1 1,2 0-1,1 1 0,1 0 0,2 1 0,0 0 0,2 0 1,1 1-1,1 0 0,2 0 0,0 57 0,3-65-63,0-14-2,-1 0 0,1 1 1,1-1-1,0 0 0,3 14 1,-3-18-2,0-1 1,0 0 0,0 0 0,0 0-1,0 0 1,1 0 0,-1-1 0,1 1-1,-1 0 1,1-1 0,0 1 0,0-1-1,0 1 1,0-1 0,0 0-1,0 0 1,0 0 0,0 0 0,0 0-1,0 0 1,1-1 0,1 1 0,12 2-5,-1 0-1,1-1 1,-1-1 0,1-1 0,0 0 0,-1-1 0,1-1 0,0 0 0,-1-1 0,0-1-1,0 0 1,0-1 0,0-1 0,-1 0 0,24-14 0,-11 3-29,0-1 0,-2-1 1,0-1-1,-1-1 1,-1-1-1,34-43 0,-45 50 31,-1 0-1,0-1 1,-2-1 0,0 0-1,-1 0 1,0-1 0,-1 1-1,-2-2 1,0 1-1,0-1 1,-2 1 0,0-1-1,-1 0 1,-1-28 0,-1 43 2,0-10 8,0 0-1,-1 0 1,0 1-1,-5-18 1,5 27-4,0 0-1,-1 0 1,0 0 0,0 0 0,0 0 0,0 1-1,0-1 1,-1 1 0,0 0 0,1-1 0,-1 1-1,-1 0 1,1 1 0,0-1 0,-1 0 0,1 1-1,-5-2 1,-5-2 16,-1 1-1,1 1 0,-1 0 1,0 0-1,0 2 1,0 0-1,0 0 1,0 2-1,-25 1 0,31-1-15,2-1 5,-1 2 0,0-1 0,0 1 0,0 0 0,0 0 1,0 1-1,1 0 0,-1 0 0,1 1 0,-1-1 0,1 1 0,-11 8 0,13-8-3,0 1 0,0 0 0,0 0-1,0 0 1,0 1 0,1 0 0,0-1-1,0 1 1,1 0 0,-1 0 0,1 1-1,0-1 1,0 0 0,1 1 0,-2 10-1,-1 11 38,2 1 0,1-1-1,1 1 1,7 49-1,-2-55-15,1-1-1,1 0 0,1 0 0,1 0 0,17 29 0,-11-23 5,20 55 0,-28-61-124,19 52 299,-23-67-329,0-1 0,0 1 0,0 0-1,1-1 1,0 0 0,0 0 0,0 0 0,1 0-1,6 5 1,8 3-2827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8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365 171 6851,'-3'-4'309,"0"0"0,1 0 1,0 0-1,0 0 0,0-1 0,1 1 0,-1-1 0,1 1 0,0-1 0,0 1 1,1-1-1,-1 0 0,1 0 0,0 1 0,1-8 0,-1 0-66,1 11-223,-1-1-1,0 1 0,0 0 1,0 0-1,0 0 1,1-1-1,-1 1 0,1 0 1,-1 0-1,1 0 1,-1 0-1,1 0 1,-1 0-1,1 0 0,0 0 1,0 0-1,-1 0 1,1 0-1,0 0 0,0 1 1,0-1-1,0 0 1,1 0-1,29-10 115,-22 8-110,36-9 14,1 3-1,0 1 1,0 2-1,65 1 0,-109 4-39,0 1 0,0 0 0,1 0 0,-1 0 0,0 0 0,0 0 0,0 0 0,0 1 0,0-1 1,1 1-1,-1-1 0,0 1 0,0 0 0,0 0 0,0 0 0,-1 0 0,1 0 0,0 0 0,0 0 0,0 1 0,-1-1 0,1 1 0,-1-1 0,1 1 0,-1 0 0,0-1 0,0 1 0,0 0 0,0 0 0,0 0 0,0 0 0,0 0 0,0 0 0,-1 0 0,1 0 0,-1 0 0,1 1 0,-1-1 0,0 0 0,0 0 0,0 3 1,1 6 23,-1 1 1,1 0-1,-2 0 1,0-1 0,-4 23-1,3-28-17,0 1 0,0-1 1,-1 0-1,0 0 0,0 0 0,-1 0 0,1-1 0,-1 1 0,-1-1 1,1 0-1,-9 8 0,-2 1 6,-1 0 0,-1-1 1,-1 0-1,0-2 0,0 0 0,-1-1 0,0-1 1,-1-1-1,0 0 0,0-2 0,0 0 0,-1-1 1,0-1-1,-39 2 0,58-6 24,3-1-88,0 0 48,-1 1 0,1-1 1,0 0-1,-1 0 0,1 1 0,0-1 1,0 1-1,-1-1 0,1 1 0,0-1 0,0 1 1,0 0-1,0-1 0,0 1 0,0 0 1,0 0-1,0-1 0,0 1 0,0 0 1,0 0-1,0 0 0,-1 0 0,3 1 0,32-2 15,-29 1-23,7 0 15,4 0-24,-1 0 1,0 1-1,1 0 0,-1 1 1,20 6-1,-31-6 16,0-1 0,-1 2 0,1-1 0,0 1-1,-1-1 1,1 1 0,-1 0 0,0 1 0,0-1 0,0 1 0,-1 0 0,1 0 0,-1 0 0,0 0-1,0 1 1,0-1 0,-1 1 0,1 0 0,-1 0 0,2 8 0,-1-4-2,-1 0-1,-1 1 1,0-1 0,0 1 0,-1 17-1,0-14 8,0-10 0,-1-1 1,1 1-1,0-1 0,-1 1 1,1-1-1,-1 1 0,0-1 0,0 0 1,0 1-1,0-1 0,0 0 1,-1 0-1,1 0 0,-1 0 1,1 0-1,-4 2 0,1 1 2,-2-1-1,1 0 1,0 0 0,-1-1-1,1 0 1,-9 3 0,-9 3 20,-1-1 0,-36 7 0,56-14-15,-70 12 119,-1-4 0,-149-2 1,218-7-111,0 0 1,0 0-1,1 0 1,-1-1-1,0 0 0,0-1 1,1 1-1,-1-1 1,0 0-1,1 0 1,0-1-1,-6-3 1,8 4-91,0 0 1,1-1-1,-1 0 1,1 1-1,0-1 1,0 0-1,0 0 1,0 0-1,0 0 1,0-1-1,1 1 1,0 0-1,0-1 1,0 1-1,0-1 1,0 1-1,1-1 1,-1 1-1,1-1 1,0-6-1,0-30-4855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9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82 4626,'-13'-3'5667,"13"-1"-5155,26 4-432,18-3 144,8 0-144,18-6 48,7-4-80,12 1-16,1-4 0,-20 3-32,-13 7-480,-18 6-1153,-26 0-1984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9:29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70 7171,'-7'0'2193,"20"0"-2017,32 0 64,6 0-47,13 0-81,12 0 64,20 0-32,13-19-32,-7 0-112,-6 4-480,-38-1-5667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09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10 6035,'0'0'1323,"7"0"-725,28 0-144,-7 1-184,-1-2 0,42-5 0,-14 2-31,-46 4 293,-25 1 402,-125 14-53,-33 4-375,170-18-492,1 1-1,-1-1 0,1 1 0,0-1 0,-1 1 1,1 0-1,0 0 0,0 0 0,0 1 1,1-1-1,-1 1 0,1 0 0,-1-1 0,1 1 1,0 0-1,0 1 0,0-1 0,0 0 1,-2 7-1,0 0-2,-1 2 0,2-1 0,-1 0 0,-2 23 0,-18 105 88,17-62 8,8-79-104,1 1 0,-1-1 0,1 1 0,-1 0 0,1-1 0,0 1 1,0 0-1,-1 0 0,1 0 0,0 1 0,0-1 0,0 0 0,0 1 0,0-1 0,0 1 0,3-1 0,47-10-12,12 4-143,126 1 0,-147 6 47,-38 0 97,0 0-1,-1 0 1,1 1-1,0-1 1,-1 1-1,1 0 1,-1 1-1,1-1 1,-1 1-1,1-1 1,-1 1-1,0 1 1,0-1-1,0 1 1,0-1-1,-1 1 0,1 0 1,-1 0-1,1 1 1,-1-1-1,0 1 1,3 3-1,-2 1-1,0 0 0,-1 0 0,0 0 0,0 0 0,-1 1 0,0-1 0,0 1 0,-1-1 0,0 1 0,0 17 0,-2 67 42,0-90-24,0 0 1,0 0 0,0 0 0,-1 0-1,1-1 1,-1 1 0,0-1 0,0 1-1,1-1 1,-2 0 0,1 1 0,0-1-1,0 0 1,-1 0 0,1-1 0,-1 1-1,1 0 1,-1-1 0,0 0 0,0 0-1,-4 2 1,-7 2 67,-1 0-1,-30 5 0,-39 1 134,-1-4-1,-100-5 0,134-2-184,50 1-68,-1-1 0,0 0-1,0 0 1,0 0 0,0 0 0,0-1 0,0 1 0,0 0 0,0-1 0,0 0 0,1 1 0,-1-1 0,0 0 0,0 0-1,1 0 1,-1 0 0,0 0 0,1 0 0,-3-3 0,2 2-146,1-1-1,0 0 1,0 0 0,0 0-1,0 1 1,1-1 0,-1 0-1,1 0 1,-1 0 0,1 0-1,0 0 1,1-4 0,-1-8-3924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8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 11621,'-1'0'36,"1"1"0,-1-1 0,0 0-1,0 1 1,0-1 0,1 1-1,-1-1 1,0 1 0,1-1 0,-1 1-1,1-1 1,-1 1 0,0 0 0,1-1-1,-1 1 1,1 0 0,0-1-1,-1 1 1,1 0 0,-1 0 0,1-1-1,0 1 1,0 0 0,0 0 0,-1 0-1,1 0 1,0-1 0,0 1-1,0 0 1,0 0 0,0 1 0,1 39 68,-1-27 28,0 307 262,0-312-387,-1 1 0,0 0 0,0 0 0,-1-1 0,-1 1 0,1-1 0,-2 0 0,1 1 0,-1-1 0,-1-1 0,1 1 0,-2-1 0,1 0 0,-1 0 0,0 0 0,-1-1 0,-7 8 0,13-17-49,1 0 1,-1 1-1,1-1 1,0 0-1,0 1 1,-1-1-1,1 0 1,0 0-1,1 1 1,-1-1-1,0 0 1,0 0-1,1 1 1,-1-1-1,2-2 1,0 2 43,0-1 1,1 1 0,-1 0-1,1 0 1,0 0-1,-1 0 1,1 1 0,0-1-1,0 1 1,0 0 0,0 0-1,0 0 1,0 0 0,1 0-1,5 0 1,53-3 32,-62 4-35,127 2-47,-6 0-735,141-16 0,-245 11-1145,0 0 1,32-12 0,-17 5-3298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9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9300,'-19'0'3202,"19"22"-3010,0 16 80,0 12-144,0 6-16,0 7-16,0 3-16,0-3 16,0-7-64,0 1-32,0-7-240,0-9-1153,-6-7-5714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8:00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81 9172,'0'-1'112,"1"1"0,-1-1 0,0 0 0,0 0-1,0 0 1,1 0 0,-1 0 0,1 1 0,-1-1 0,0 0 0,1 0-1,0 0 1,-1 1 0,1-1 0,-1 0 0,1 1 0,0-1 0,-1 1-1,1-1 1,0 1 0,0-1 0,-1 1 0,1-1 0,0 1-1,0 0 1,0-1 0,0 1 0,0 0 0,1 0 0,34-6-208,-19 5 360,377-52-397,-388 53 104,-100-1 41,-10 0 227,-136 15 1,202-11-156,29-3-65,-1 1-1,1 0 1,0 0-1,0 1 0,0 0 1,0 1-1,-12 4 1,19-6-18,1 0 0,0 0 0,-1 1 0,1-1 0,0 0 0,0 0 0,0 1 0,0-1 0,0 0 0,0 1 1,0-1-1,0 1 0,0 0 0,1-1 0,-1 1 0,1 0 0,-1-1 0,1 1 0,0 0 0,-1 1 0,0 41 6,2-30-7,-1-9 4,1 0 0,0 0 0,0-1 0,1 1 0,-1 0 0,1-1 0,0 1 0,0-1 0,1 1 0,0-1 0,5 7 0,-4-5 1,0-1 0,-1 1 1,1 1-1,-1-1 1,4 12-1,-4 1-5,0 0 0,-2-1 0,0 1 0,-2 27 0,0-2-8,2-47 9,-1 0 1,1 1-1,-1-1 0,1 0 0,0 1 1,0-1-1,1 0 0,-1 1 0,0-1 1,1 1-1,0 0 0,-1 0 0,1-1 1,0 1-1,0 0 0,3-2 0,41-30 16,-39 29-12,14-7-2,1 0 0,0 1 0,0 1 0,1 1-1,0 1 1,1 2 0,37-7 0,-2 5-22,115-1-1,-171 9 19,0 0 1,1 0-1,-1 0 0,0 1 1,0-1-1,1 1 1,-1 0-1,0-1 1,0 1-1,0 1 0,0-1 1,0 0-1,0 1 1,0 0-1,0 0 1,0-1-1,-1 1 0,1 1 1,-1-1-1,0 0 1,4 4-1,-4 0 2,1-1 0,-1 0 0,0 0 0,0 1 0,0-1 0,-1 1 1,0 0-1,0-1 0,0 1 0,-1 0 0,0 8 0,0 0 30,0-5-16,0-1 1,0 0 0,-1 1-1,-2 11 1,2-17-5,0 1 0,-1-1-1,1 0 1,-1 1 0,1-1 0,-1 0 0,0 0 0,0-1 0,-1 1 0,1 0-1,-1-1 1,1 1 0,-1-1 0,-3 3 0,-14 8 96,0-1 0,-1-1 0,0-1 0,0-1 0,-1-1 0,0-1 0,-45 9 1,13-8-838,-1-2 1,-73-1 0,53-5-4986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5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25 11029,'0'-3'656,"0"0"-416,51 3-176,19 0-15,7 0-49,19-3-353,-7-6-2288,-18 2-3682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46.0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85 13542,'0'0'0,"39"0"-656,82 0 656,39-22 0,13-6-128,-20-6-4866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3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84 2881,'-18'1'1384,"-22"-1"698,39 0-1937,0 0 0,-1-1 1,1 1-1,0 0 0,-1-1 1,1 1-1,0 0 0,0-1 1,-1 0-1,1 1 0,0-1 1,0 0-1,0 1 1,0-1-1,0 0 0,0 0 1,0 0-1,0 0 0,0 0 1,0 0-1,0 0 0,-1-3 1,-4-9 712,4 8-561,1 1 0,-1 0 0,0-1 0,1 1 0,0-1 0,0 1 0,0-1 0,1 0 0,-1-6 0,25 11-235,110-1-22,296 11-289,-271-6-448,-141-5 858,-27 2-164,0 0 1,-1 1-1,1-1 0,0 2 1,0-1-1,0 1 0,0 1 0,1 0 1,-1 0-1,1 0 0,0 1 0,0 0 1,-9 9-1,-12 11 4,2 1-1,-26 31 1,25-26-21,15-17 18,-43 47 18,-66 91 0,113-143-24,8-17 7,2 5 5,0-1 0,0 1 0,0 0 1,0 0-1,1 0 0,-1 0 0,4-5 0,3-1-6,1 1 1,-1 1 0,1-1-1,1 2 1,-1-1 0,1 1 0,0 1-1,0-1 1,1 2 0,0 0-1,0 0 1,0 1 0,16-3 0,13 0-47,0 2 0,61 2 0,-80 2 41,-9 1 3,-1-1-1,0 1 0,0 1 0,1-1 0,-1 2 1,0 0-1,-1 0 0,15 7 0,-20-7-1,0-1-1,-1 1 1,1 0 0,-1 0-1,0 0 1,0 0 0,0 1 0,0 0-1,-1 0 1,0 0 0,1 0-1,-1 0 1,-1 1 0,1-1-1,-1 1 1,0 0 0,0 0-1,0 0 1,0 0 0,0 8-1,1 1 3,-2 1 0,1 0 0,-3 27 0,1-37 8,-1 1 0,0-1 1,0 0-1,0 0 0,0 1 0,-1-1 0,0 0 1,0 0-1,0 0 0,-1-1 0,0 1 1,0-1-1,-6 9 0,-6-1 5,0 0 0,0-1 0,-1-1 0,0 0 0,-1-2 0,0 1 0,-31 9 0,-132 31 194,170-47-184,-60 14 126,-1-4 0,0-2 1,-84 0-1,152-10-193,0 1 0,0-1 0,0-1 0,1 1 0,-1 0 0,0-1 0,0 1 0,0-1 0,1 0 0,-1 0 0,0 0 0,1 0 0,-1 0 0,1-1 0,-1 1 0,1-1 0,0 0 0,-1 0 0,1 1 0,0-1 0,0-1 0,0 1 0,1 0 0,-1 0 0,1-1 0,-3-4 0,-16-24-3162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5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29 1697,'-7'-4'488,"1"0"0,-1 1 0,0 0 1,0 0-1,0 0 0,0 1 0,-1 0 1,1 1-1,-1-1 0,1 1 0,-16 1 0,17 0-224,-1 0-1,1 0 0,0 1 0,0 0 1,0 0-1,-12 4 0,16-4-229,0 0 0,0 0 0,0 1 0,0-1 1,0 0-1,0 1 0,0-1 0,0 1 0,0 0 0,1 0 0,-1-1 0,1 1 0,-1 0 0,1 0 0,0 0 1,0 1-1,0-1 0,0 0 0,0 0 0,-1 4 0,-2 21 291,1 0 1,1 0-1,2 48 0,1-26 79,-2-26-276,2 0 0,0 1 0,2-1 0,10 42 0,52 109 267,-46-116-277,-2 2 0,17 115 1,-19 389 51,-16-409-226,1-149-91,0-6 97,-1 0 0,1 1 0,0-1 0,0 0 0,0 1 0,0-1 0,0 0 0,0 1 0,0-1 0,0 0 0,0 1 0,0-1 1,0 0-1,0 1 0,0-1 0,1 0 0,-1 1 0,0-1 0,0 0 0,0 1 0,0-1 0,1 0 0,-1 1 0,0-1 0,0 0 0,0 0 1,1 1-1,-1-1 0,0 0 0,1 0 0,-1 0 0,0 1 0,0-1 0,1 0 0,-1 0 0,0 0 0,1 0 0,-1 0 0,0 1 0,1-1 1,-1 0-1,0 0 0,1 0 0,-1 0 0,0 0 0,1 0 0,-1 0 0,0 0 0,1 0 0,-1-1 0,0 1 0,1 0 0,0 0 0,26 0-3514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6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61 8644,'0'-1'65,"0"1"-1,0-1 1,0 1-1,0-1 1,1 1 0,-1-1-1,0 1 1,0 0-1,0-1 1,0 1 0,1-1-1,-1 1 1,0 0-1,0-1 1,1 1 0,-1 0-1,0-1 1,1 1 0,-1 0-1,0-1 1,1 1-1,-1 0 1,1 0 0,-1-1-1,0 1 1,1 0-1,-1 0 1,1 0 0,-1 0-1,1 0 1,-1-1-1,1 1 1,-1 0 0,1 0-1,20 1-376,-14 0 511,139 10 23,17 1-20,518-12 27,-288-38-184,-42 2-775,-297 36 618,-53 0 125,31 3 256,-27 89 578,19 114 0,-1-23-713,-3 716 122,-21-626-235,1-246-10,1 10-1,-2 0-1,-1 0 1,-2 0-1,-9 41 1,-1-16 5,-3 12 2,16-73-13,1 0 0,-1 0 1,1 0-1,-1 0 0,1-1 0,-1 1 0,1 0 1,-1 0-1,0 0 0,0-1 0,1 1 0,-1-1 0,0 1 1,0 0-1,0-1 0,0 1 0,0-1 0,0 0 1,0 1-1,0-1 0,1 0 0,-1 1 0,0-1 1,-2 0-1,-29 0 75,17-1-55,-80 1 255,-684 19 1446,-49 21-1101,612-40-2652,142-3-333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7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245 117 11029,'0'4'95,"0"0"-1,0 0 1,0 0-1,-1 0 1,0 0-1,1 0 1,-1 0-1,0 0 1,-1 0 0,-1 4-1,1-6-85,1 0-1,-1 0 1,0-1 0,1 1-1,-1 0 1,0-1 0,0 1-1,0-1 1,0 0 0,-1 1-1,1-1 1,0 0 0,0-1-1,-1 1 1,1 0 0,-1-1-1,1 1 1,-1-1 0,1 0-1,-5 1 1,2-1 15,1 1 0,-1-1 0,0 0 0,0 0 0,0-1 0,0 1-1,-7-3 1,10 2-28,1 1-1,-1-1 0,1 0 0,0 0 0,-1 0 0,1 0 0,0 0 0,0 0 0,-1 0 1,1-1-1,0 1 0,0 0 0,1-1 0,-1 1 0,0 0 0,0-1 0,1 1 0,-1-1 1,0 0-1,1 1 0,0-1 0,-1 1 0,1-1 0,0-3 0,-2-8 0,1 0 1,0-1-1,1 1 0,0-1 0,5-25 0,-4 37 5,0 0 0,1 0 0,-1 0 0,1-1 0,-1 1 1,1 1-1,0-1 0,0 0 0,0 0 0,0 1 0,0-1 0,0 1 0,0 0 0,1-1 0,-1 1 1,0 0-1,1 1 0,-1-1 0,1 0 0,-1 1 0,1-1 0,-1 1 0,1 0 0,3-1 0,1 0 1,32-4-6,0 2 1,48 1-1,-80 2 3,0 0 0,0 0 0,0 1 0,0 0 0,0 1 0,0-1 0,0 1 0,-1 1 0,1-1 0,-1 1 0,0 0 0,1 1 0,10 7 0,-10-5 5,-1 0 0,0 1 0,0 0-1,-1 0 1,0 0 0,0 0 0,-1 1 0,0 0-1,0 0 1,5 16 0,-3 1 23,0 1-1,-2-1 1,-1 1-1,-1 0 1,-3 42-1,1-44-15,0-14-3,0 1 0,-1-1 0,0 0 0,-1 1 0,0-1 0,-1 0 0,0 0 0,-1 0 0,0 0 0,0-1 0,-1 0 0,0 1 0,-1-2 0,0 1 0,0-1-1,-1 0 1,0 0 0,0-1 0,-1 1 0,-14 9 0,-4 3 9,-2 0-1,0-2 0,0-1 1,-41 17-1,48-25 1,0-1 0,0-1 0,-1-1 0,0-1 0,0-1 1,0-1-1,-28 1 0,48-4-22,0 0 1,0 0-1,1 0 0,-1 0 1,0 0-1,1 0 0,-1-1 1,0 1-1,1-1 0,-1 1 1,0-1-1,1 0 0,-1 1 1,1-1-1,-1 0 0,1 0 1,-1 0-1,1 0 0,0 0 1,0-1-1,-1 1 0,1 0 1,0 0-1,0-1 0,0 1 1,0-1-1,1 1 0,-2-4 1,0-1-11,1-1 0,-1 0 0,2 0 0,-1 1 0,1-1 0,1-7 0,-1 0 38,0 12-19,0-1 0,0 1 0,1 0-1,-1 0 1,1 0 0,-1 0 0,1 0-1,0 0 1,0 0 0,0 0-1,0 0 1,0 0 0,1 0 0,-1 1-1,0-1 1,1 0 0,-1 1 0,1-1-1,0 1 1,-1 0 0,1-1 0,0 1-1,0 0 1,0 0 0,0 0 0,0 1-1,0-1 1,4-1 0,6-1 13,0 0 0,0 1 0,24-1 0,-33 3-16,23-2 2,1 0 0,0 2-1,0 1 1,-1 1-1,1 2 1,49 12-1,76 41 86,27 10-1182,-123-48-1229,-14-3-2033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9:27:58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65 132 9380,'-9'-5'-115,"4"2"448,-1 0-1,1 0 0,0-1 1,-8-8-1,11 10-200,0 0 0,1 0 0,0 0 0,-1-1 0,1 1 0,0 0-1,0-1 1,0 1 0,0 0 0,1-1 0,-1 1 0,1-1 0,-1 0 0,1 1 0,0-5 0,0 5-128,1 0 1,-1 0-1,1 0 0,-1 0 1,1 0-1,0 1 1,0-1-1,0 0 0,0 0 1,0 0-1,0 1 0,0-1 1,1 1-1,-1-1 0,1 1 1,-1-1-1,1 1 1,-1 0-1,1 0 0,0 0 1,0 0-1,0 0 0,-1 0 1,1 0-1,0 1 0,0-1 1,0 0-1,4 1 1,10-4-13,0 1 0,29-1 0,-23 2 9,29-2-8,69 2 1,-116 2 4,1 0 0,-1 0 1,0 0-1,0 1 0,0 0 0,1-1 1,-1 2-1,0-1 0,0 0 1,0 1-1,-1-1 0,1 1 0,0 0 1,-1 1-1,1-1 0,-1 1 1,1-1-1,-1 1 0,0 0 0,0 0 1,-1 0-1,1 1 0,-1-1 1,1 1-1,-1-1 0,0 1 1,0 0-1,-1 0 0,1 0 0,-1 0 1,0 0-1,0 0 0,0 0 1,-1 0-1,1 0 0,-1 1 0,0-1 1,0 4-1,0 23-3,1-15-2,-1 0 1,-2 23-1,1-35 12,0 1-1,0-1 1,0 0 0,0 1-1,-1-1 1,0 0 0,0 0-1,0 0 1,0 0-1,-1 0 1,1 0 0,-1 0-1,-3 2 1,-6 5 5,-1 0-1,0-1 1,0-1-1,-1-1 1,0 0-1,-1 0 1,-30 10 0,24-11-10,-1-1 0,0-1 0,0-1 0,-1-1 0,-36 0 0,59-3-19,0-1-1,0 1 0,0-1 0,0 1 1,0-1-1,0 0 0,0 1 1,0-1-1,0 1 0,0-1 0,0 1 1,0-1-1,0 1 0,1-1 1,-1 1-1,0-1 0,0 1 0,1-1 1,-1 1-1,0-1 0,1 1 0,-1 0 1,1-1-1,-1 1 0,0-1 1,1 1-1,0-1 0,8-5-18,0 1 0,0 0 0,1 0 0,0 1 0,0 0-1,19-4 1,68-11-146,-90 18 166,45-5-62,89 2 1,-130 4 64,-5 0 14,0 0 0,-1 0 0,1 1 0,0 0 0,-1 0 0,1 1 0,-1-1 0,1 1 0,-1 1 0,0-1 0,0 1 0,0-1 0,0 1-1,-1 1 1,1-1 0,-1 1 0,1-1 0,-1 2 0,-1-1 0,1 0 0,0 1 0,-1-1 0,0 1 0,0 0 0,-1 0 0,1 0 0,1 6 0,-1 0 3,-1 0 0,0 1 0,0-1 1,-2 1-1,0 21 0,0-14 17,0-16-6,-1 0 1,1 0-1,0 0 1,-1 0-1,0 0 0,0 0 1,0 0-1,0 0 1,0 0-1,-1 0 1,1-1-1,-1 1 0,0-1 1,1 1-1,-1-1 1,-1 1-1,-1 1 1,-2 1 26,0 0 1,0-1 0,-1 1-1,1-2 1,-1 1-1,-12 4 1,-3 0 52,-1-2-1,1 0 1,-41 4-1,-6-4 26,-1-3-1,-83-7 0,140 3-97,-1 0-1,-23-7 1,33 7-87,1 0 0,0 0 0,0 0 1,0 0-1,0-1 0,0 1 0,0-1 0,0 0 0,1 0 0,-1 0 1,0 0-1,1 0 0,0-1 0,0 1 0,-1-1 0,-2-5 1,2-13-2552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10-06-2024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.png"/><Relationship Id="rId299" Type="http://schemas.openxmlformats.org/officeDocument/2006/relationships/customXml" Target="../ink/ink150.xml"/><Relationship Id="rId21" Type="http://schemas.openxmlformats.org/officeDocument/2006/relationships/image" Target="../media/image30.png"/><Relationship Id="rId63" Type="http://schemas.openxmlformats.org/officeDocument/2006/relationships/image" Target="../media/image51.png"/><Relationship Id="rId159" Type="http://schemas.openxmlformats.org/officeDocument/2006/relationships/image" Target="../media/image99.png"/><Relationship Id="rId324" Type="http://schemas.openxmlformats.org/officeDocument/2006/relationships/image" Target="../media/image181.png"/><Relationship Id="rId366" Type="http://schemas.openxmlformats.org/officeDocument/2006/relationships/image" Target="../media/image202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image" Target="../media/image153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377" Type="http://schemas.openxmlformats.org/officeDocument/2006/relationships/customXml" Target="../ink/ink189.xml"/><Relationship Id="rId5" Type="http://schemas.openxmlformats.org/officeDocument/2006/relationships/image" Target="../media/image22.png"/><Relationship Id="rId181" Type="http://schemas.openxmlformats.org/officeDocument/2006/relationships/image" Target="../media/image110.png"/><Relationship Id="rId237" Type="http://schemas.openxmlformats.org/officeDocument/2006/relationships/image" Target="../media/image138.png"/><Relationship Id="rId279" Type="http://schemas.openxmlformats.org/officeDocument/2006/relationships/customXml" Target="../ink/ink140.xml"/><Relationship Id="rId43" Type="http://schemas.openxmlformats.org/officeDocument/2006/relationships/image" Target="../media/image41.png"/><Relationship Id="rId139" Type="http://schemas.openxmlformats.org/officeDocument/2006/relationships/image" Target="../media/image89.png"/><Relationship Id="rId290" Type="http://schemas.openxmlformats.org/officeDocument/2006/relationships/image" Target="../media/image164.png"/><Relationship Id="rId304" Type="http://schemas.openxmlformats.org/officeDocument/2006/relationships/image" Target="../media/image171.png"/><Relationship Id="rId346" Type="http://schemas.openxmlformats.org/officeDocument/2006/relationships/image" Target="../media/image192.png"/><Relationship Id="rId85" Type="http://schemas.openxmlformats.org/officeDocument/2006/relationships/image" Target="../media/image6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image" Target="../media/image143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100.png"/><Relationship Id="rId217" Type="http://schemas.openxmlformats.org/officeDocument/2006/relationships/image" Target="../media/image128.png"/><Relationship Id="rId259" Type="http://schemas.openxmlformats.org/officeDocument/2006/relationships/customXml" Target="../ink/ink130.xml"/><Relationship Id="rId23" Type="http://schemas.openxmlformats.org/officeDocument/2006/relationships/image" Target="../media/image31.png"/><Relationship Id="rId119" Type="http://schemas.openxmlformats.org/officeDocument/2006/relationships/image" Target="../media/image79.png"/><Relationship Id="rId270" Type="http://schemas.openxmlformats.org/officeDocument/2006/relationships/image" Target="../media/image154.png"/><Relationship Id="rId326" Type="http://schemas.openxmlformats.org/officeDocument/2006/relationships/image" Target="../media/image182.png"/><Relationship Id="rId65" Type="http://schemas.openxmlformats.org/officeDocument/2006/relationships/image" Target="../media/image52.png"/><Relationship Id="rId130" Type="http://schemas.openxmlformats.org/officeDocument/2006/relationships/customXml" Target="../ink/ink65.xml"/><Relationship Id="rId368" Type="http://schemas.openxmlformats.org/officeDocument/2006/relationships/image" Target="../media/image203.png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customXml" Target="../ink/ink141.xml"/><Relationship Id="rId337" Type="http://schemas.openxmlformats.org/officeDocument/2006/relationships/customXml" Target="../ink/ink169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90.png"/><Relationship Id="rId379" Type="http://schemas.openxmlformats.org/officeDocument/2006/relationships/customXml" Target="../ink/ink190.xml"/><Relationship Id="rId7" Type="http://schemas.openxmlformats.org/officeDocument/2006/relationships/image" Target="../media/image23.png"/><Relationship Id="rId183" Type="http://schemas.openxmlformats.org/officeDocument/2006/relationships/image" Target="../media/image111.png"/><Relationship Id="rId239" Type="http://schemas.openxmlformats.org/officeDocument/2006/relationships/image" Target="../media/image139.png"/><Relationship Id="rId250" Type="http://schemas.openxmlformats.org/officeDocument/2006/relationships/image" Target="../media/image144.png"/><Relationship Id="rId292" Type="http://schemas.openxmlformats.org/officeDocument/2006/relationships/image" Target="../media/image165.png"/><Relationship Id="rId306" Type="http://schemas.openxmlformats.org/officeDocument/2006/relationships/image" Target="../media/image172.png"/><Relationship Id="rId45" Type="http://schemas.openxmlformats.org/officeDocument/2006/relationships/image" Target="../media/image42.png"/><Relationship Id="rId87" Type="http://schemas.openxmlformats.org/officeDocument/2006/relationships/image" Target="../media/image63.png"/><Relationship Id="rId110" Type="http://schemas.openxmlformats.org/officeDocument/2006/relationships/customXml" Target="../ink/ink55.xml"/><Relationship Id="rId348" Type="http://schemas.openxmlformats.org/officeDocument/2006/relationships/image" Target="../media/image193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59.xml"/><Relationship Id="rId359" Type="http://schemas.openxmlformats.org/officeDocument/2006/relationships/customXml" Target="../ink/ink180.xml"/><Relationship Id="rId98" Type="http://schemas.openxmlformats.org/officeDocument/2006/relationships/customXml" Target="../ink/ink49.xml"/><Relationship Id="rId121" Type="http://schemas.openxmlformats.org/officeDocument/2006/relationships/image" Target="../media/image80.png"/><Relationship Id="rId163" Type="http://schemas.openxmlformats.org/officeDocument/2006/relationships/image" Target="../media/image101.png"/><Relationship Id="rId219" Type="http://schemas.openxmlformats.org/officeDocument/2006/relationships/image" Target="../media/image129.png"/><Relationship Id="rId370" Type="http://schemas.openxmlformats.org/officeDocument/2006/relationships/image" Target="../media/image204.png"/><Relationship Id="rId230" Type="http://schemas.openxmlformats.org/officeDocument/2006/relationships/customXml" Target="../ink/ink115.xml"/><Relationship Id="rId25" Type="http://schemas.openxmlformats.org/officeDocument/2006/relationships/image" Target="../media/image32.png"/><Relationship Id="rId67" Type="http://schemas.openxmlformats.org/officeDocument/2006/relationships/image" Target="../media/image53.png"/><Relationship Id="rId272" Type="http://schemas.openxmlformats.org/officeDocument/2006/relationships/image" Target="../media/image155.png"/><Relationship Id="rId328" Type="http://schemas.openxmlformats.org/officeDocument/2006/relationships/image" Target="../media/image183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241" Type="http://schemas.openxmlformats.org/officeDocument/2006/relationships/image" Target="../media/image140.png"/><Relationship Id="rId36" Type="http://schemas.openxmlformats.org/officeDocument/2006/relationships/customXml" Target="../ink/ink18.xml"/><Relationship Id="rId283" Type="http://schemas.openxmlformats.org/officeDocument/2006/relationships/customXml" Target="../ink/ink142.xml"/><Relationship Id="rId339" Type="http://schemas.openxmlformats.org/officeDocument/2006/relationships/customXml" Target="../ink/ink170.xml"/><Relationship Id="rId78" Type="http://schemas.openxmlformats.org/officeDocument/2006/relationships/customXml" Target="../ink/ink39.xml"/><Relationship Id="rId101" Type="http://schemas.openxmlformats.org/officeDocument/2006/relationships/image" Target="../media/image70.png"/><Relationship Id="rId143" Type="http://schemas.openxmlformats.org/officeDocument/2006/relationships/image" Target="../media/image91.png"/><Relationship Id="rId185" Type="http://schemas.openxmlformats.org/officeDocument/2006/relationships/image" Target="../media/image112.png"/><Relationship Id="rId350" Type="http://schemas.openxmlformats.org/officeDocument/2006/relationships/image" Target="../media/image194.png"/><Relationship Id="rId9" Type="http://schemas.openxmlformats.org/officeDocument/2006/relationships/image" Target="../media/image2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35.png"/><Relationship Id="rId252" Type="http://schemas.openxmlformats.org/officeDocument/2006/relationships/image" Target="../media/image145.png"/><Relationship Id="rId273" Type="http://schemas.openxmlformats.org/officeDocument/2006/relationships/customXml" Target="../ink/ink137.xml"/><Relationship Id="rId294" Type="http://schemas.openxmlformats.org/officeDocument/2006/relationships/image" Target="../media/image166.png"/><Relationship Id="rId308" Type="http://schemas.openxmlformats.org/officeDocument/2006/relationships/image" Target="../media/image173.png"/><Relationship Id="rId329" Type="http://schemas.openxmlformats.org/officeDocument/2006/relationships/customXml" Target="../ink/ink165.xml"/><Relationship Id="rId47" Type="http://schemas.openxmlformats.org/officeDocument/2006/relationships/image" Target="../media/image43.png"/><Relationship Id="rId68" Type="http://schemas.openxmlformats.org/officeDocument/2006/relationships/customXml" Target="../ink/ink34.xml"/><Relationship Id="rId89" Type="http://schemas.openxmlformats.org/officeDocument/2006/relationships/image" Target="../media/image64.png"/><Relationship Id="rId112" Type="http://schemas.openxmlformats.org/officeDocument/2006/relationships/customXml" Target="../ink/ink56.xml"/><Relationship Id="rId133" Type="http://schemas.openxmlformats.org/officeDocument/2006/relationships/image" Target="../media/image86.png"/><Relationship Id="rId154" Type="http://schemas.openxmlformats.org/officeDocument/2006/relationships/customXml" Target="../ink/ink77.xml"/><Relationship Id="rId175" Type="http://schemas.openxmlformats.org/officeDocument/2006/relationships/image" Target="../media/image107.png"/><Relationship Id="rId340" Type="http://schemas.openxmlformats.org/officeDocument/2006/relationships/image" Target="../media/image189.png"/><Relationship Id="rId361" Type="http://schemas.openxmlformats.org/officeDocument/2006/relationships/customXml" Target="../ink/ink181.xml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30.png"/><Relationship Id="rId242" Type="http://schemas.openxmlformats.org/officeDocument/2006/relationships/customXml" Target="../ink/ink121.xml"/><Relationship Id="rId263" Type="http://schemas.openxmlformats.org/officeDocument/2006/relationships/customXml" Target="../ink/ink132.xml"/><Relationship Id="rId284" Type="http://schemas.openxmlformats.org/officeDocument/2006/relationships/image" Target="../media/image161.png"/><Relationship Id="rId319" Type="http://schemas.openxmlformats.org/officeDocument/2006/relationships/customXml" Target="../ink/ink160.xml"/><Relationship Id="rId37" Type="http://schemas.openxmlformats.org/officeDocument/2006/relationships/image" Target="../media/image38.png"/><Relationship Id="rId58" Type="http://schemas.openxmlformats.org/officeDocument/2006/relationships/customXml" Target="../ink/ink29.xml"/><Relationship Id="rId79" Type="http://schemas.openxmlformats.org/officeDocument/2006/relationships/image" Target="../media/image59.png"/><Relationship Id="rId102" Type="http://schemas.openxmlformats.org/officeDocument/2006/relationships/customXml" Target="../ink/ink51.xml"/><Relationship Id="rId123" Type="http://schemas.openxmlformats.org/officeDocument/2006/relationships/image" Target="../media/image81.png"/><Relationship Id="rId144" Type="http://schemas.openxmlformats.org/officeDocument/2006/relationships/customXml" Target="../ink/ink72.xml"/><Relationship Id="rId330" Type="http://schemas.openxmlformats.org/officeDocument/2006/relationships/image" Target="../media/image184.png"/><Relationship Id="rId90" Type="http://schemas.openxmlformats.org/officeDocument/2006/relationships/customXml" Target="../ink/ink45.xml"/><Relationship Id="rId165" Type="http://schemas.openxmlformats.org/officeDocument/2006/relationships/image" Target="../media/image102.png"/><Relationship Id="rId186" Type="http://schemas.openxmlformats.org/officeDocument/2006/relationships/customXml" Target="../ink/ink93.xml"/><Relationship Id="rId351" Type="http://schemas.openxmlformats.org/officeDocument/2006/relationships/customXml" Target="../ink/ink176.xml"/><Relationship Id="rId372" Type="http://schemas.openxmlformats.org/officeDocument/2006/relationships/image" Target="../media/image205.png"/><Relationship Id="rId211" Type="http://schemas.openxmlformats.org/officeDocument/2006/relationships/image" Target="../media/image125.png"/><Relationship Id="rId232" Type="http://schemas.openxmlformats.org/officeDocument/2006/relationships/customXml" Target="../ink/ink116.xml"/><Relationship Id="rId253" Type="http://schemas.openxmlformats.org/officeDocument/2006/relationships/customXml" Target="../ink/ink127.xml"/><Relationship Id="rId274" Type="http://schemas.openxmlformats.org/officeDocument/2006/relationships/image" Target="../media/image156.png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27" Type="http://schemas.openxmlformats.org/officeDocument/2006/relationships/image" Target="../media/image33.png"/><Relationship Id="rId48" Type="http://schemas.openxmlformats.org/officeDocument/2006/relationships/customXml" Target="../ink/ink24.xml"/><Relationship Id="rId69" Type="http://schemas.openxmlformats.org/officeDocument/2006/relationships/image" Target="../media/image54.png"/><Relationship Id="rId113" Type="http://schemas.openxmlformats.org/officeDocument/2006/relationships/image" Target="../media/image76.png"/><Relationship Id="rId134" Type="http://schemas.openxmlformats.org/officeDocument/2006/relationships/customXml" Target="../ink/ink67.xml"/><Relationship Id="rId320" Type="http://schemas.openxmlformats.org/officeDocument/2006/relationships/image" Target="../media/image179.png"/><Relationship Id="rId80" Type="http://schemas.openxmlformats.org/officeDocument/2006/relationships/customXml" Target="../ink/ink40.xml"/><Relationship Id="rId155" Type="http://schemas.openxmlformats.org/officeDocument/2006/relationships/image" Target="../media/image97.png"/><Relationship Id="rId176" Type="http://schemas.openxmlformats.org/officeDocument/2006/relationships/customXml" Target="../ink/ink88.xml"/><Relationship Id="rId197" Type="http://schemas.openxmlformats.org/officeDocument/2006/relationships/image" Target="../media/image118.png"/><Relationship Id="rId341" Type="http://schemas.openxmlformats.org/officeDocument/2006/relationships/customXml" Target="../ink/ink171.xml"/><Relationship Id="rId362" Type="http://schemas.openxmlformats.org/officeDocument/2006/relationships/image" Target="../media/image200.png"/><Relationship Id="rId201" Type="http://schemas.openxmlformats.org/officeDocument/2006/relationships/image" Target="../media/image120.png"/><Relationship Id="rId222" Type="http://schemas.openxmlformats.org/officeDocument/2006/relationships/customXml" Target="../ink/ink111.xml"/><Relationship Id="rId243" Type="http://schemas.openxmlformats.org/officeDocument/2006/relationships/image" Target="../media/image141.png"/><Relationship Id="rId264" Type="http://schemas.openxmlformats.org/officeDocument/2006/relationships/image" Target="../media/image151.png"/><Relationship Id="rId285" Type="http://schemas.openxmlformats.org/officeDocument/2006/relationships/customXml" Target="../ink/ink143.xml"/><Relationship Id="rId17" Type="http://schemas.openxmlformats.org/officeDocument/2006/relationships/image" Target="../media/image28.png"/><Relationship Id="rId38" Type="http://schemas.openxmlformats.org/officeDocument/2006/relationships/customXml" Target="../ink/ink19.xml"/><Relationship Id="rId59" Type="http://schemas.openxmlformats.org/officeDocument/2006/relationships/image" Target="../media/image49.png"/><Relationship Id="rId103" Type="http://schemas.openxmlformats.org/officeDocument/2006/relationships/image" Target="../media/image71.png"/><Relationship Id="rId124" Type="http://schemas.openxmlformats.org/officeDocument/2006/relationships/customXml" Target="../ink/ink62.xml"/><Relationship Id="rId310" Type="http://schemas.openxmlformats.org/officeDocument/2006/relationships/image" Target="../media/image174.png"/><Relationship Id="rId70" Type="http://schemas.openxmlformats.org/officeDocument/2006/relationships/customXml" Target="../ink/ink35.xml"/><Relationship Id="rId91" Type="http://schemas.openxmlformats.org/officeDocument/2006/relationships/image" Target="../media/image65.png"/><Relationship Id="rId145" Type="http://schemas.openxmlformats.org/officeDocument/2006/relationships/image" Target="../media/image92.png"/><Relationship Id="rId166" Type="http://schemas.openxmlformats.org/officeDocument/2006/relationships/customXml" Target="../ink/ink83.xml"/><Relationship Id="rId187" Type="http://schemas.openxmlformats.org/officeDocument/2006/relationships/image" Target="../media/image113.png"/><Relationship Id="rId331" Type="http://schemas.openxmlformats.org/officeDocument/2006/relationships/customXml" Target="../ink/ink166.xml"/><Relationship Id="rId352" Type="http://schemas.openxmlformats.org/officeDocument/2006/relationships/image" Target="../media/image195.png"/><Relationship Id="rId373" Type="http://schemas.openxmlformats.org/officeDocument/2006/relationships/customXml" Target="../ink/ink18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36.png"/><Relationship Id="rId254" Type="http://schemas.openxmlformats.org/officeDocument/2006/relationships/image" Target="../media/image146.png"/><Relationship Id="rId28" Type="http://schemas.openxmlformats.org/officeDocument/2006/relationships/customXml" Target="../ink/ink14.xml"/><Relationship Id="rId49" Type="http://schemas.openxmlformats.org/officeDocument/2006/relationships/image" Target="../media/image44.png"/><Relationship Id="rId114" Type="http://schemas.openxmlformats.org/officeDocument/2006/relationships/customXml" Target="../ink/ink57.xml"/><Relationship Id="rId275" Type="http://schemas.openxmlformats.org/officeDocument/2006/relationships/customXml" Target="../ink/ink138.xml"/><Relationship Id="rId296" Type="http://schemas.openxmlformats.org/officeDocument/2006/relationships/image" Target="../media/image167.png"/><Relationship Id="rId300" Type="http://schemas.openxmlformats.org/officeDocument/2006/relationships/image" Target="../media/image169.png"/><Relationship Id="rId60" Type="http://schemas.openxmlformats.org/officeDocument/2006/relationships/customXml" Target="../ink/ink30.xml"/><Relationship Id="rId81" Type="http://schemas.openxmlformats.org/officeDocument/2006/relationships/image" Target="../media/image60.png"/><Relationship Id="rId135" Type="http://schemas.openxmlformats.org/officeDocument/2006/relationships/image" Target="../media/image87.png"/><Relationship Id="rId156" Type="http://schemas.openxmlformats.org/officeDocument/2006/relationships/customXml" Target="../ink/ink78.xml"/><Relationship Id="rId177" Type="http://schemas.openxmlformats.org/officeDocument/2006/relationships/image" Target="../media/image108.png"/><Relationship Id="rId198" Type="http://schemas.openxmlformats.org/officeDocument/2006/relationships/customXml" Target="../ink/ink99.xml"/><Relationship Id="rId321" Type="http://schemas.openxmlformats.org/officeDocument/2006/relationships/customXml" Target="../ink/ink161.xml"/><Relationship Id="rId342" Type="http://schemas.openxmlformats.org/officeDocument/2006/relationships/image" Target="../media/image190.png"/><Relationship Id="rId363" Type="http://schemas.openxmlformats.org/officeDocument/2006/relationships/customXml" Target="../ink/ink182.xml"/><Relationship Id="rId202" Type="http://schemas.openxmlformats.org/officeDocument/2006/relationships/customXml" Target="../ink/ink101.xml"/><Relationship Id="rId223" Type="http://schemas.openxmlformats.org/officeDocument/2006/relationships/image" Target="../media/image13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39.png"/><Relationship Id="rId265" Type="http://schemas.openxmlformats.org/officeDocument/2006/relationships/customXml" Target="../ink/ink133.xml"/><Relationship Id="rId286" Type="http://schemas.openxmlformats.org/officeDocument/2006/relationships/image" Target="../media/image162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82.png"/><Relationship Id="rId146" Type="http://schemas.openxmlformats.org/officeDocument/2006/relationships/customXml" Target="../ink/ink73.xml"/><Relationship Id="rId167" Type="http://schemas.openxmlformats.org/officeDocument/2006/relationships/image" Target="../media/image103.png"/><Relationship Id="rId188" Type="http://schemas.openxmlformats.org/officeDocument/2006/relationships/customXml" Target="../ink/ink94.xml"/><Relationship Id="rId311" Type="http://schemas.openxmlformats.org/officeDocument/2006/relationships/customXml" Target="../ink/ink156.xml"/><Relationship Id="rId332" Type="http://schemas.openxmlformats.org/officeDocument/2006/relationships/image" Target="../media/image185.png"/><Relationship Id="rId353" Type="http://schemas.openxmlformats.org/officeDocument/2006/relationships/customXml" Target="../ink/ink177.xml"/><Relationship Id="rId374" Type="http://schemas.openxmlformats.org/officeDocument/2006/relationships/image" Target="../media/image206.png"/><Relationship Id="rId71" Type="http://schemas.openxmlformats.org/officeDocument/2006/relationships/image" Target="../media/image55.png"/><Relationship Id="rId92" Type="http://schemas.openxmlformats.org/officeDocument/2006/relationships/customXml" Target="../ink/ink46.xml"/><Relationship Id="rId213" Type="http://schemas.openxmlformats.org/officeDocument/2006/relationships/image" Target="../media/image12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34.png"/><Relationship Id="rId255" Type="http://schemas.openxmlformats.org/officeDocument/2006/relationships/customXml" Target="../ink/ink128.xml"/><Relationship Id="rId276" Type="http://schemas.openxmlformats.org/officeDocument/2006/relationships/image" Target="../media/image157.png"/><Relationship Id="rId297" Type="http://schemas.openxmlformats.org/officeDocument/2006/relationships/customXml" Target="../ink/ink149.xml"/><Relationship Id="rId40" Type="http://schemas.openxmlformats.org/officeDocument/2006/relationships/customXml" Target="../ink/ink20.xml"/><Relationship Id="rId115" Type="http://schemas.openxmlformats.org/officeDocument/2006/relationships/image" Target="../media/image77.png"/><Relationship Id="rId136" Type="http://schemas.openxmlformats.org/officeDocument/2006/relationships/customXml" Target="../ink/ink68.xml"/><Relationship Id="rId157" Type="http://schemas.openxmlformats.org/officeDocument/2006/relationships/image" Target="../media/image98.png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322" Type="http://schemas.openxmlformats.org/officeDocument/2006/relationships/image" Target="../media/image180.png"/><Relationship Id="rId343" Type="http://schemas.openxmlformats.org/officeDocument/2006/relationships/customXml" Target="../ink/ink172.xml"/><Relationship Id="rId364" Type="http://schemas.openxmlformats.org/officeDocument/2006/relationships/image" Target="../media/image201.png"/><Relationship Id="rId61" Type="http://schemas.openxmlformats.org/officeDocument/2006/relationships/image" Target="../media/image50.png"/><Relationship Id="rId82" Type="http://schemas.openxmlformats.org/officeDocument/2006/relationships/customXml" Target="../ink/ink41.xml"/><Relationship Id="rId199" Type="http://schemas.openxmlformats.org/officeDocument/2006/relationships/image" Target="../media/image119.png"/><Relationship Id="rId203" Type="http://schemas.openxmlformats.org/officeDocument/2006/relationships/image" Target="../media/image121.png"/><Relationship Id="rId19" Type="http://schemas.openxmlformats.org/officeDocument/2006/relationships/image" Target="../media/image29.png"/><Relationship Id="rId224" Type="http://schemas.openxmlformats.org/officeDocument/2006/relationships/customXml" Target="../ink/ink112.xml"/><Relationship Id="rId245" Type="http://schemas.openxmlformats.org/officeDocument/2006/relationships/customXml" Target="../ink/ink123.xml"/><Relationship Id="rId266" Type="http://schemas.openxmlformats.org/officeDocument/2006/relationships/image" Target="../media/image152.png"/><Relationship Id="rId287" Type="http://schemas.openxmlformats.org/officeDocument/2006/relationships/customXml" Target="../ink/ink144.xml"/><Relationship Id="rId30" Type="http://schemas.openxmlformats.org/officeDocument/2006/relationships/customXml" Target="../ink/ink15.xml"/><Relationship Id="rId105" Type="http://schemas.openxmlformats.org/officeDocument/2006/relationships/image" Target="../media/image72.png"/><Relationship Id="rId126" Type="http://schemas.openxmlformats.org/officeDocument/2006/relationships/customXml" Target="../ink/ink63.xml"/><Relationship Id="rId147" Type="http://schemas.openxmlformats.org/officeDocument/2006/relationships/image" Target="../media/image93.png"/><Relationship Id="rId168" Type="http://schemas.openxmlformats.org/officeDocument/2006/relationships/customXml" Target="../ink/ink84.xml"/><Relationship Id="rId312" Type="http://schemas.openxmlformats.org/officeDocument/2006/relationships/image" Target="../media/image175.png"/><Relationship Id="rId333" Type="http://schemas.openxmlformats.org/officeDocument/2006/relationships/customXml" Target="../ink/ink167.xml"/><Relationship Id="rId354" Type="http://schemas.openxmlformats.org/officeDocument/2006/relationships/image" Target="../media/image196.png"/><Relationship Id="rId51" Type="http://schemas.openxmlformats.org/officeDocument/2006/relationships/image" Target="../media/image45.png"/><Relationship Id="rId72" Type="http://schemas.openxmlformats.org/officeDocument/2006/relationships/customXml" Target="../ink/ink36.xml"/><Relationship Id="rId93" Type="http://schemas.openxmlformats.org/officeDocument/2006/relationships/image" Target="../media/image66.png"/><Relationship Id="rId189" Type="http://schemas.openxmlformats.org/officeDocument/2006/relationships/image" Target="../media/image114.png"/><Relationship Id="rId375" Type="http://schemas.openxmlformats.org/officeDocument/2006/relationships/customXml" Target="../ink/ink188.xml"/><Relationship Id="rId3" Type="http://schemas.openxmlformats.org/officeDocument/2006/relationships/image" Target="../media/image21.png"/><Relationship Id="rId214" Type="http://schemas.openxmlformats.org/officeDocument/2006/relationships/customXml" Target="../ink/ink107.xml"/><Relationship Id="rId235" Type="http://schemas.openxmlformats.org/officeDocument/2006/relationships/image" Target="../media/image137.png"/><Relationship Id="rId256" Type="http://schemas.openxmlformats.org/officeDocument/2006/relationships/image" Target="../media/image147.png"/><Relationship Id="rId277" Type="http://schemas.openxmlformats.org/officeDocument/2006/relationships/customXml" Target="../ink/ink139.xml"/><Relationship Id="rId298" Type="http://schemas.openxmlformats.org/officeDocument/2006/relationships/image" Target="../media/image168.png"/><Relationship Id="rId116" Type="http://schemas.openxmlformats.org/officeDocument/2006/relationships/customXml" Target="../ink/ink58.xml"/><Relationship Id="rId137" Type="http://schemas.openxmlformats.org/officeDocument/2006/relationships/image" Target="../media/image88.png"/><Relationship Id="rId158" Type="http://schemas.openxmlformats.org/officeDocument/2006/relationships/customXml" Target="../ink/ink79.xml"/><Relationship Id="rId302" Type="http://schemas.openxmlformats.org/officeDocument/2006/relationships/image" Target="../media/image170.png"/><Relationship Id="rId323" Type="http://schemas.openxmlformats.org/officeDocument/2006/relationships/customXml" Target="../ink/ink162.xml"/><Relationship Id="rId344" Type="http://schemas.openxmlformats.org/officeDocument/2006/relationships/image" Target="../media/image191.png"/><Relationship Id="rId20" Type="http://schemas.openxmlformats.org/officeDocument/2006/relationships/customXml" Target="../ink/ink10.xml"/><Relationship Id="rId41" Type="http://schemas.openxmlformats.org/officeDocument/2006/relationships/image" Target="../media/image40.png"/><Relationship Id="rId62" Type="http://schemas.openxmlformats.org/officeDocument/2006/relationships/customXml" Target="../ink/ink31.xml"/><Relationship Id="rId83" Type="http://schemas.openxmlformats.org/officeDocument/2006/relationships/image" Target="../media/image61.png"/><Relationship Id="rId179" Type="http://schemas.openxmlformats.org/officeDocument/2006/relationships/image" Target="../media/image109.png"/><Relationship Id="rId365" Type="http://schemas.openxmlformats.org/officeDocument/2006/relationships/customXml" Target="../ink/ink18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32.png"/><Relationship Id="rId246" Type="http://schemas.openxmlformats.org/officeDocument/2006/relationships/image" Target="../media/image142.png"/><Relationship Id="rId267" Type="http://schemas.openxmlformats.org/officeDocument/2006/relationships/customXml" Target="../ink/ink134.xml"/><Relationship Id="rId288" Type="http://schemas.openxmlformats.org/officeDocument/2006/relationships/image" Target="../media/image163.png"/><Relationship Id="rId106" Type="http://schemas.openxmlformats.org/officeDocument/2006/relationships/customXml" Target="../ink/ink53.xml"/><Relationship Id="rId127" Type="http://schemas.openxmlformats.org/officeDocument/2006/relationships/image" Target="../media/image83.png"/><Relationship Id="rId313" Type="http://schemas.openxmlformats.org/officeDocument/2006/relationships/customXml" Target="../ink/ink157.xml"/><Relationship Id="rId10" Type="http://schemas.openxmlformats.org/officeDocument/2006/relationships/customXml" Target="../ink/ink5.xml"/><Relationship Id="rId31" Type="http://schemas.openxmlformats.org/officeDocument/2006/relationships/image" Target="../media/image35.png"/><Relationship Id="rId52" Type="http://schemas.openxmlformats.org/officeDocument/2006/relationships/customXml" Target="../ink/ink26.xml"/><Relationship Id="rId73" Type="http://schemas.openxmlformats.org/officeDocument/2006/relationships/image" Target="../media/image5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104.png"/><Relationship Id="rId334" Type="http://schemas.openxmlformats.org/officeDocument/2006/relationships/image" Target="../media/image186.png"/><Relationship Id="rId355" Type="http://schemas.openxmlformats.org/officeDocument/2006/relationships/customXml" Target="../ink/ink178.xml"/><Relationship Id="rId376" Type="http://schemas.openxmlformats.org/officeDocument/2006/relationships/image" Target="../media/image20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27.png"/><Relationship Id="rId236" Type="http://schemas.openxmlformats.org/officeDocument/2006/relationships/customXml" Target="../ink/ink118.xml"/><Relationship Id="rId257" Type="http://schemas.openxmlformats.org/officeDocument/2006/relationships/customXml" Target="../ink/ink129.xml"/><Relationship Id="rId278" Type="http://schemas.openxmlformats.org/officeDocument/2006/relationships/image" Target="../media/image158.png"/><Relationship Id="rId303" Type="http://schemas.openxmlformats.org/officeDocument/2006/relationships/customXml" Target="../ink/ink152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191" Type="http://schemas.openxmlformats.org/officeDocument/2006/relationships/image" Target="../media/image115.png"/><Relationship Id="rId205" Type="http://schemas.openxmlformats.org/officeDocument/2006/relationships/image" Target="../media/image122.png"/><Relationship Id="rId247" Type="http://schemas.openxmlformats.org/officeDocument/2006/relationships/customXml" Target="../ink/ink124.xml"/><Relationship Id="rId107" Type="http://schemas.openxmlformats.org/officeDocument/2006/relationships/image" Target="../media/image73.png"/><Relationship Id="rId289" Type="http://schemas.openxmlformats.org/officeDocument/2006/relationships/customXml" Target="../ink/ink145.xml"/><Relationship Id="rId11" Type="http://schemas.openxmlformats.org/officeDocument/2006/relationships/image" Target="../media/image25.png"/><Relationship Id="rId53" Type="http://schemas.openxmlformats.org/officeDocument/2006/relationships/image" Target="../media/image46.png"/><Relationship Id="rId149" Type="http://schemas.openxmlformats.org/officeDocument/2006/relationships/image" Target="../media/image94.png"/><Relationship Id="rId314" Type="http://schemas.openxmlformats.org/officeDocument/2006/relationships/image" Target="../media/image176.png"/><Relationship Id="rId356" Type="http://schemas.openxmlformats.org/officeDocument/2006/relationships/image" Target="../media/image197.png"/><Relationship Id="rId95" Type="http://schemas.openxmlformats.org/officeDocument/2006/relationships/image" Target="../media/image6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image" Target="../media/image148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171" Type="http://schemas.openxmlformats.org/officeDocument/2006/relationships/image" Target="../media/image105.png"/><Relationship Id="rId227" Type="http://schemas.openxmlformats.org/officeDocument/2006/relationships/image" Target="../media/image133.png"/><Relationship Id="rId269" Type="http://schemas.openxmlformats.org/officeDocument/2006/relationships/customXml" Target="../ink/ink135.xml"/><Relationship Id="rId33" Type="http://schemas.openxmlformats.org/officeDocument/2006/relationships/image" Target="../media/image36.png"/><Relationship Id="rId129" Type="http://schemas.openxmlformats.org/officeDocument/2006/relationships/image" Target="../media/image84.png"/><Relationship Id="rId280" Type="http://schemas.openxmlformats.org/officeDocument/2006/relationships/image" Target="../media/image159.png"/><Relationship Id="rId336" Type="http://schemas.openxmlformats.org/officeDocument/2006/relationships/image" Target="../media/image187.png"/><Relationship Id="rId75" Type="http://schemas.openxmlformats.org/officeDocument/2006/relationships/image" Target="../media/image5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image" Target="../media/image20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95.png"/><Relationship Id="rId193" Type="http://schemas.openxmlformats.org/officeDocument/2006/relationships/image" Target="../media/image116.png"/><Relationship Id="rId207" Type="http://schemas.openxmlformats.org/officeDocument/2006/relationships/image" Target="../media/image123.png"/><Relationship Id="rId249" Type="http://schemas.openxmlformats.org/officeDocument/2006/relationships/customXml" Target="../ink/ink125.xml"/><Relationship Id="rId13" Type="http://schemas.openxmlformats.org/officeDocument/2006/relationships/image" Target="../media/image26.png"/><Relationship Id="rId109" Type="http://schemas.openxmlformats.org/officeDocument/2006/relationships/image" Target="../media/image74.png"/><Relationship Id="rId260" Type="http://schemas.openxmlformats.org/officeDocument/2006/relationships/image" Target="../media/image149.png"/><Relationship Id="rId316" Type="http://schemas.openxmlformats.org/officeDocument/2006/relationships/image" Target="../media/image177.png"/><Relationship Id="rId55" Type="http://schemas.openxmlformats.org/officeDocument/2006/relationships/image" Target="../media/image47.png"/><Relationship Id="rId97" Type="http://schemas.openxmlformats.org/officeDocument/2006/relationships/image" Target="../media/image68.png"/><Relationship Id="rId120" Type="http://schemas.openxmlformats.org/officeDocument/2006/relationships/customXml" Target="../ink/ink60.xml"/><Relationship Id="rId358" Type="http://schemas.openxmlformats.org/officeDocument/2006/relationships/image" Target="../media/image198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85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173" Type="http://schemas.openxmlformats.org/officeDocument/2006/relationships/image" Target="../media/image106.png"/><Relationship Id="rId229" Type="http://schemas.openxmlformats.org/officeDocument/2006/relationships/image" Target="../media/image134.png"/><Relationship Id="rId380" Type="http://schemas.openxmlformats.org/officeDocument/2006/relationships/image" Target="../media/image209.png"/><Relationship Id="rId240" Type="http://schemas.openxmlformats.org/officeDocument/2006/relationships/customXml" Target="../ink/ink120.xml"/><Relationship Id="rId35" Type="http://schemas.openxmlformats.org/officeDocument/2006/relationships/image" Target="../media/image37.png"/><Relationship Id="rId77" Type="http://schemas.openxmlformats.org/officeDocument/2006/relationships/image" Target="../media/image58.png"/><Relationship Id="rId100" Type="http://schemas.openxmlformats.org/officeDocument/2006/relationships/customXml" Target="../ink/ink50.xml"/><Relationship Id="rId282" Type="http://schemas.openxmlformats.org/officeDocument/2006/relationships/image" Target="../media/image160.png"/><Relationship Id="rId338" Type="http://schemas.openxmlformats.org/officeDocument/2006/relationships/image" Target="../media/image188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customXml" Target="../ink/ink126.xml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88" Type="http://schemas.openxmlformats.org/officeDocument/2006/relationships/customXml" Target="../ink/ink44.xml"/><Relationship Id="rId111" Type="http://schemas.openxmlformats.org/officeDocument/2006/relationships/image" Target="../media/image75.png"/><Relationship Id="rId153" Type="http://schemas.openxmlformats.org/officeDocument/2006/relationships/image" Target="../media/image96.png"/><Relationship Id="rId195" Type="http://schemas.openxmlformats.org/officeDocument/2006/relationships/image" Target="../media/image117.png"/><Relationship Id="rId209" Type="http://schemas.openxmlformats.org/officeDocument/2006/relationships/image" Target="../media/image124.png"/><Relationship Id="rId360" Type="http://schemas.openxmlformats.org/officeDocument/2006/relationships/image" Target="../media/image199.png"/><Relationship Id="rId220" Type="http://schemas.openxmlformats.org/officeDocument/2006/relationships/customXml" Target="../ink/ink110.xml"/><Relationship Id="rId15" Type="http://schemas.openxmlformats.org/officeDocument/2006/relationships/image" Target="../media/image27.png"/><Relationship Id="rId57" Type="http://schemas.openxmlformats.org/officeDocument/2006/relationships/image" Target="../media/image48.png"/><Relationship Id="rId262" Type="http://schemas.openxmlformats.org/officeDocument/2006/relationships/image" Target="../media/image150.png"/><Relationship Id="rId318" Type="http://schemas.openxmlformats.org/officeDocument/2006/relationships/image" Target="../media/image178.png"/><Relationship Id="rId99" Type="http://schemas.openxmlformats.org/officeDocument/2006/relationships/image" Target="../media/image6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DS,ML and DL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F1C8BE-14A3-FBC6-09EB-513D2686F06E}"/>
                  </a:ext>
                </a:extLst>
              </p14:cNvPr>
              <p14:cNvContentPartPr/>
              <p14:nvPr/>
            </p14:nvContentPartPr>
            <p14:xfrm>
              <a:off x="1365605" y="794990"/>
              <a:ext cx="209520" cy="257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F1C8BE-14A3-FBC6-09EB-513D2686F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9605" y="758990"/>
                <a:ext cx="2811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4D5CC7-1781-11A7-6EF0-117EC109A89F}"/>
                  </a:ext>
                </a:extLst>
              </p14:cNvPr>
              <p14:cNvContentPartPr/>
              <p14:nvPr/>
            </p14:nvContentPartPr>
            <p14:xfrm>
              <a:off x="1498445" y="761510"/>
              <a:ext cx="186480" cy="4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4D5CC7-1781-11A7-6EF0-117EC109A8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0805" y="743870"/>
                <a:ext cx="2221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9EA8122-7434-FFF6-4BCD-89F8F0C8D02B}"/>
              </a:ext>
            </a:extLst>
          </p:cNvPr>
          <p:cNvGrpSpPr/>
          <p:nvPr/>
        </p:nvGrpSpPr>
        <p:grpSpPr>
          <a:xfrm>
            <a:off x="2519765" y="783110"/>
            <a:ext cx="274680" cy="296280"/>
            <a:chOff x="2519765" y="783110"/>
            <a:chExt cx="274680" cy="296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3F03FE2-9563-6675-3DAB-1B54212D4D82}"/>
                    </a:ext>
                  </a:extLst>
                </p14:cNvPr>
                <p14:cNvContentPartPr/>
                <p14:nvPr/>
              </p14:nvContentPartPr>
              <p14:xfrm>
                <a:off x="2519765" y="783110"/>
                <a:ext cx="274680" cy="254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3F03FE2-9563-6675-3DAB-1B54212D4D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2125" y="765470"/>
                  <a:ext cx="310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D0F629-E66D-A3B8-C4E3-0B67C0C5541C}"/>
                    </a:ext>
                  </a:extLst>
                </p14:cNvPr>
                <p14:cNvContentPartPr/>
                <p14:nvPr/>
              </p14:nvContentPartPr>
              <p14:xfrm>
                <a:off x="2734325" y="857630"/>
                <a:ext cx="7560" cy="221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D0F629-E66D-A3B8-C4E3-0B67C0C554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16325" y="839990"/>
                  <a:ext cx="4320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F695D0-A531-4F7F-0FD9-6A002B7479DF}"/>
                  </a:ext>
                </a:extLst>
              </p14:cNvPr>
              <p14:cNvContentPartPr/>
              <p14:nvPr/>
            </p14:nvContentPartPr>
            <p14:xfrm>
              <a:off x="3901805" y="784910"/>
              <a:ext cx="332280" cy="26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F695D0-A531-4F7F-0FD9-6A002B7479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4165" y="767270"/>
                <a:ext cx="3679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B020C4-962A-003D-722F-F24C6247A4E7}"/>
                  </a:ext>
                </a:extLst>
              </p14:cNvPr>
              <p14:cNvContentPartPr/>
              <p14:nvPr/>
            </p14:nvContentPartPr>
            <p14:xfrm>
              <a:off x="5769125" y="751790"/>
              <a:ext cx="59040" cy="266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B020C4-962A-003D-722F-F24C6247A4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51485" y="734150"/>
                <a:ext cx="946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06DD2A-9108-DA49-C319-86FD76137ADC}"/>
                  </a:ext>
                </a:extLst>
              </p14:cNvPr>
              <p14:cNvContentPartPr/>
              <p14:nvPr/>
            </p14:nvContentPartPr>
            <p14:xfrm>
              <a:off x="6997805" y="799670"/>
              <a:ext cx="511560" cy="25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06DD2A-9108-DA49-C319-86FD76137A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0165" y="781670"/>
                <a:ext cx="5472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0926066-D272-9D9D-DB77-D93550959CA0}"/>
                  </a:ext>
                </a:extLst>
              </p14:cNvPr>
              <p14:cNvContentPartPr/>
              <p14:nvPr/>
            </p14:nvContentPartPr>
            <p14:xfrm>
              <a:off x="2211605" y="2418590"/>
              <a:ext cx="203040" cy="433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0926066-D272-9D9D-DB77-D93550959CA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3965" y="2400950"/>
                <a:ext cx="238680" cy="46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0DD871C-6291-4C72-BCCB-D20F45AF44D0}"/>
              </a:ext>
            </a:extLst>
          </p:cNvPr>
          <p:cNvGrpSpPr/>
          <p:nvPr/>
        </p:nvGrpSpPr>
        <p:grpSpPr>
          <a:xfrm>
            <a:off x="2568725" y="2486990"/>
            <a:ext cx="1329120" cy="444960"/>
            <a:chOff x="2568725" y="2486990"/>
            <a:chExt cx="13291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2BD4DA-8DCE-82F8-B7CF-8AD455F5741C}"/>
                    </a:ext>
                  </a:extLst>
                </p14:cNvPr>
                <p14:cNvContentPartPr/>
                <p14:nvPr/>
              </p14:nvContentPartPr>
              <p14:xfrm>
                <a:off x="2568725" y="2547470"/>
                <a:ext cx="207720" cy="245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2BD4DA-8DCE-82F8-B7CF-8AD455F574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0725" y="2529470"/>
                  <a:ext cx="243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C85A2B-2079-B955-24C8-31D41838DEE3}"/>
                    </a:ext>
                  </a:extLst>
                </p14:cNvPr>
                <p14:cNvContentPartPr/>
                <p14:nvPr/>
              </p14:nvContentPartPr>
              <p14:xfrm>
                <a:off x="2865725" y="2657990"/>
                <a:ext cx="193680" cy="13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C85A2B-2079-B955-24C8-31D41838DE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7725" y="2640350"/>
                  <a:ext cx="229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0B6120-E0B1-8872-33A5-7949A9E52286}"/>
                    </a:ext>
                  </a:extLst>
                </p14:cNvPr>
                <p14:cNvContentPartPr/>
                <p14:nvPr/>
              </p14:nvContentPartPr>
              <p14:xfrm>
                <a:off x="3118805" y="2533430"/>
                <a:ext cx="308880" cy="29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0B6120-E0B1-8872-33A5-7949A9E522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1165" y="2515430"/>
                  <a:ext cx="344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3AB50D-E754-5ED1-D11A-B3D0D1F2AF3F}"/>
                    </a:ext>
                  </a:extLst>
                </p14:cNvPr>
                <p14:cNvContentPartPr/>
                <p14:nvPr/>
              </p14:nvContentPartPr>
              <p14:xfrm>
                <a:off x="3128165" y="2486990"/>
                <a:ext cx="69480" cy="3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3AB50D-E754-5ED1-D11A-B3D0D1F2AF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0165" y="2468990"/>
                  <a:ext cx="105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B44D8A-FAD3-AAF1-B022-57429983EBCF}"/>
                    </a:ext>
                  </a:extLst>
                </p14:cNvPr>
                <p14:cNvContentPartPr/>
                <p14:nvPr/>
              </p14:nvContentPartPr>
              <p14:xfrm>
                <a:off x="3362525" y="2759870"/>
                <a:ext cx="64800" cy="63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B44D8A-FAD3-AAF1-B022-57429983EB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4885" y="2741870"/>
                  <a:ext cx="100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71EC6E-2EFB-B441-9984-2FBFEB267AED}"/>
                    </a:ext>
                  </a:extLst>
                </p14:cNvPr>
                <p14:cNvContentPartPr/>
                <p14:nvPr/>
              </p14:nvContentPartPr>
              <p14:xfrm>
                <a:off x="3540005" y="2491310"/>
                <a:ext cx="357840" cy="440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71EC6E-2EFB-B441-9984-2FBFEB267A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22365" y="2473310"/>
                  <a:ext cx="39348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2D60A4F-78E8-91F2-59DE-B8E543C3E362}"/>
                  </a:ext>
                </a:extLst>
              </p14:cNvPr>
              <p14:cNvContentPartPr/>
              <p14:nvPr/>
            </p14:nvContentPartPr>
            <p14:xfrm>
              <a:off x="4237325" y="2854550"/>
              <a:ext cx="142920" cy="176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2D60A4F-78E8-91F2-59DE-B8E543C3E36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19685" y="2836910"/>
                <a:ext cx="17856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70AE188B-E0F7-6298-92F9-2D767B6F80CA}"/>
              </a:ext>
            </a:extLst>
          </p:cNvPr>
          <p:cNvGrpSpPr/>
          <p:nvPr/>
        </p:nvGrpSpPr>
        <p:grpSpPr>
          <a:xfrm>
            <a:off x="4881725" y="2468270"/>
            <a:ext cx="1689840" cy="421560"/>
            <a:chOff x="4881725" y="2468270"/>
            <a:chExt cx="168984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78F4C7-5E11-BC21-DF77-80139DB25CEF}"/>
                    </a:ext>
                  </a:extLst>
                </p14:cNvPr>
                <p14:cNvContentPartPr/>
                <p14:nvPr/>
              </p14:nvContentPartPr>
              <p14:xfrm>
                <a:off x="4881725" y="2468270"/>
                <a:ext cx="309960" cy="40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78F4C7-5E11-BC21-DF77-80139DB25C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4085" y="2450630"/>
                  <a:ext cx="3456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189B6E-2C55-815B-2D77-48C57D66ECA0}"/>
                    </a:ext>
                  </a:extLst>
                </p14:cNvPr>
                <p14:cNvContentPartPr/>
                <p14:nvPr/>
              </p14:nvContentPartPr>
              <p14:xfrm>
                <a:off x="5178725" y="2715230"/>
                <a:ext cx="205200" cy="16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189B6E-2C55-815B-2D77-48C57D66EC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60725" y="2697590"/>
                  <a:ext cx="240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914A50-29E4-B01F-425A-950622B926A3}"/>
                    </a:ext>
                  </a:extLst>
                </p14:cNvPr>
                <p14:cNvContentPartPr/>
                <p14:nvPr/>
              </p14:nvContentPartPr>
              <p14:xfrm>
                <a:off x="5489045" y="2696150"/>
                <a:ext cx="217080" cy="162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914A50-29E4-B01F-425A-950622B926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71405" y="2678150"/>
                  <a:ext cx="252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5A39EB-1286-53AB-48E6-80FB2D0E2368}"/>
                    </a:ext>
                  </a:extLst>
                </p14:cNvPr>
                <p14:cNvContentPartPr/>
                <p14:nvPr/>
              </p14:nvContentPartPr>
              <p14:xfrm>
                <a:off x="5765525" y="2710550"/>
                <a:ext cx="270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5A39EB-1286-53AB-48E6-80FB2D0E23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47525" y="2692910"/>
                  <a:ext cx="306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282338-6623-5F60-61CA-6171C9AAC186}"/>
                    </a:ext>
                  </a:extLst>
                </p14:cNvPr>
                <p14:cNvContentPartPr/>
                <p14:nvPr/>
              </p14:nvContentPartPr>
              <p14:xfrm>
                <a:off x="6105005" y="2701190"/>
                <a:ext cx="144360" cy="149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282338-6623-5F60-61CA-6171C9AAC1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87005" y="2683190"/>
                  <a:ext cx="180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3FD39A-6C14-9BDB-6463-F8F02D3A5E4C}"/>
                    </a:ext>
                  </a:extLst>
                </p14:cNvPr>
                <p14:cNvContentPartPr/>
                <p14:nvPr/>
              </p14:nvContentPartPr>
              <p14:xfrm>
                <a:off x="6306605" y="2570870"/>
                <a:ext cx="264960" cy="31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3FD39A-6C14-9BDB-6463-F8F02D3A5E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8605" y="2553230"/>
                  <a:ext cx="30060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5189012-6710-D674-F972-92C01BDF4294}"/>
              </a:ext>
            </a:extLst>
          </p:cNvPr>
          <p:cNvGrpSpPr/>
          <p:nvPr/>
        </p:nvGrpSpPr>
        <p:grpSpPr>
          <a:xfrm>
            <a:off x="7083125" y="2382230"/>
            <a:ext cx="2022480" cy="440280"/>
            <a:chOff x="7083125" y="2382230"/>
            <a:chExt cx="202248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04926C-EF4A-D503-0BC0-21400F4D6BD0}"/>
                    </a:ext>
                  </a:extLst>
                </p14:cNvPr>
                <p14:cNvContentPartPr/>
                <p14:nvPr/>
              </p14:nvContentPartPr>
              <p14:xfrm>
                <a:off x="7083125" y="2490950"/>
                <a:ext cx="328680" cy="28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04926C-EF4A-D503-0BC0-21400F4D6BD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65485" y="2472950"/>
                  <a:ext cx="364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8B4C66-6756-402F-20AC-8EDE8430CC74}"/>
                    </a:ext>
                  </a:extLst>
                </p14:cNvPr>
                <p14:cNvContentPartPr/>
                <p14:nvPr/>
              </p14:nvContentPartPr>
              <p14:xfrm>
                <a:off x="7539965" y="2606150"/>
                <a:ext cx="241920" cy="165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8B4C66-6756-402F-20AC-8EDE8430CC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22325" y="2588150"/>
                  <a:ext cx="277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B8656DD-6379-ABC4-8221-E23A17895D3A}"/>
                    </a:ext>
                  </a:extLst>
                </p14:cNvPr>
                <p14:cNvContentPartPr/>
                <p14:nvPr/>
              </p14:nvContentPartPr>
              <p14:xfrm>
                <a:off x="7790885" y="2552150"/>
                <a:ext cx="348120" cy="19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B8656DD-6379-ABC4-8221-E23A17895D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72885" y="2534510"/>
                  <a:ext cx="383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1C6279-C70B-7EEF-BDCA-BAF434E57227}"/>
                    </a:ext>
                  </a:extLst>
                </p14:cNvPr>
                <p14:cNvContentPartPr/>
                <p14:nvPr/>
              </p14:nvContentPartPr>
              <p14:xfrm>
                <a:off x="8212085" y="2444510"/>
                <a:ext cx="131400" cy="30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1C6279-C70B-7EEF-BDCA-BAF434E572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94445" y="2426870"/>
                  <a:ext cx="1670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197E45-C474-012B-5306-7D5CDFBB499F}"/>
                    </a:ext>
                  </a:extLst>
                </p14:cNvPr>
                <p14:cNvContentPartPr/>
                <p14:nvPr/>
              </p14:nvContentPartPr>
              <p14:xfrm>
                <a:off x="8269685" y="2579150"/>
                <a:ext cx="237240" cy="155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197E45-C474-012B-5306-7D5CDFBB49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51685" y="2561150"/>
                  <a:ext cx="272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153AA2D-7033-F7DA-E917-889C959A887C}"/>
                    </a:ext>
                  </a:extLst>
                </p14:cNvPr>
                <p14:cNvContentPartPr/>
                <p14:nvPr/>
              </p14:nvContentPartPr>
              <p14:xfrm>
                <a:off x="8389205" y="2382230"/>
                <a:ext cx="78840" cy="104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153AA2D-7033-F7DA-E917-889C959A88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71565" y="2364590"/>
                  <a:ext cx="114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AE19A4-FBFE-A44D-9BED-685A7AA0079F}"/>
                    </a:ext>
                  </a:extLst>
                </p14:cNvPr>
                <p14:cNvContentPartPr/>
                <p14:nvPr/>
              </p14:nvContentPartPr>
              <p14:xfrm>
                <a:off x="8607725" y="2417150"/>
                <a:ext cx="285840" cy="307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AE19A4-FBFE-A44D-9BED-685A7AA007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90085" y="2399510"/>
                  <a:ext cx="321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5F4DD9-0D95-B26E-D7FE-03C3DB192A75}"/>
                    </a:ext>
                  </a:extLst>
                </p14:cNvPr>
                <p14:cNvContentPartPr/>
                <p14:nvPr/>
              </p14:nvContentPartPr>
              <p14:xfrm>
                <a:off x="9008405" y="2660510"/>
                <a:ext cx="97200" cy="16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5F4DD9-0D95-B26E-D7FE-03C3DB192A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0765" y="2642510"/>
                  <a:ext cx="1328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00DE58-D9FE-A756-B89F-E13FF1262401}"/>
              </a:ext>
            </a:extLst>
          </p:cNvPr>
          <p:cNvGrpSpPr/>
          <p:nvPr/>
        </p:nvGrpSpPr>
        <p:grpSpPr>
          <a:xfrm>
            <a:off x="9498725" y="2246510"/>
            <a:ext cx="642600" cy="543960"/>
            <a:chOff x="9498725" y="2246510"/>
            <a:chExt cx="6426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2CC1A5-F973-ABEA-120E-01E99A69E674}"/>
                    </a:ext>
                  </a:extLst>
                </p14:cNvPr>
                <p14:cNvContentPartPr/>
                <p14:nvPr/>
              </p14:nvContentPartPr>
              <p14:xfrm>
                <a:off x="9498725" y="2246510"/>
                <a:ext cx="309600" cy="339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2CC1A5-F973-ABEA-120E-01E99A69E6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80725" y="2228510"/>
                  <a:ext cx="345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AA29FC-6ADE-87E9-D381-F1AD39E66270}"/>
                    </a:ext>
                  </a:extLst>
                </p14:cNvPr>
                <p14:cNvContentPartPr/>
                <p14:nvPr/>
              </p14:nvContentPartPr>
              <p14:xfrm>
                <a:off x="9862325" y="2520830"/>
                <a:ext cx="279000" cy="26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AA29FC-6ADE-87E9-D381-F1AD39E662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44325" y="2503190"/>
                  <a:ext cx="31464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C02196-669B-F0CE-A0B0-CA98F822E76D}"/>
              </a:ext>
            </a:extLst>
          </p:cNvPr>
          <p:cNvGrpSpPr/>
          <p:nvPr/>
        </p:nvGrpSpPr>
        <p:grpSpPr>
          <a:xfrm>
            <a:off x="988685" y="3448910"/>
            <a:ext cx="883080" cy="380160"/>
            <a:chOff x="988685" y="3448910"/>
            <a:chExt cx="8830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AF27264-4538-517B-C574-71CFA599FE21}"/>
                    </a:ext>
                  </a:extLst>
                </p14:cNvPr>
                <p14:cNvContentPartPr/>
                <p14:nvPr/>
              </p14:nvContentPartPr>
              <p14:xfrm>
                <a:off x="988685" y="3448910"/>
                <a:ext cx="333360" cy="287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AF27264-4538-517B-C574-71CFA599FE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1045" y="3430910"/>
                  <a:ext cx="369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94C615-B881-077C-AFC4-E667604D6862}"/>
                    </a:ext>
                  </a:extLst>
                </p14:cNvPr>
                <p14:cNvContentPartPr/>
                <p14:nvPr/>
              </p14:nvContentPartPr>
              <p14:xfrm>
                <a:off x="1512485" y="3643310"/>
                <a:ext cx="43920" cy="185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94C615-B881-077C-AFC4-E667604D68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94485" y="3625310"/>
                  <a:ext cx="79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B9F78D-0142-B017-F583-FEAFC27FE944}"/>
                    </a:ext>
                  </a:extLst>
                </p14:cNvPr>
                <p14:cNvContentPartPr/>
                <p14:nvPr/>
              </p14:nvContentPartPr>
              <p14:xfrm>
                <a:off x="1825325" y="3655910"/>
                <a:ext cx="46440" cy="149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B9F78D-0142-B017-F583-FEAFC27FE9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07685" y="3637910"/>
                  <a:ext cx="8208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4B780AB-F7E7-D563-B763-405A347D877B}"/>
              </a:ext>
            </a:extLst>
          </p:cNvPr>
          <p:cNvGrpSpPr/>
          <p:nvPr/>
        </p:nvGrpSpPr>
        <p:grpSpPr>
          <a:xfrm>
            <a:off x="2235005" y="3453590"/>
            <a:ext cx="932760" cy="287280"/>
            <a:chOff x="2235005" y="3453590"/>
            <a:chExt cx="93276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11AB63-0535-3787-B8AF-70270A5D75B7}"/>
                    </a:ext>
                  </a:extLst>
                </p14:cNvPr>
                <p14:cNvContentPartPr/>
                <p14:nvPr/>
              </p14:nvContentPartPr>
              <p14:xfrm>
                <a:off x="2235005" y="3471590"/>
                <a:ext cx="18000" cy="251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11AB63-0535-3787-B8AF-70270A5D75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17365" y="3453950"/>
                  <a:ext cx="53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6000E5-E236-58A3-46F8-D145BAEBD025}"/>
                    </a:ext>
                  </a:extLst>
                </p14:cNvPr>
                <p14:cNvContentPartPr/>
                <p14:nvPr/>
              </p14:nvContentPartPr>
              <p14:xfrm>
                <a:off x="2269565" y="3468350"/>
                <a:ext cx="216720" cy="32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6000E5-E236-58A3-46F8-D145BAEBD0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51565" y="3450350"/>
                  <a:ext cx="252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20B8185-EB60-11A1-FCBE-F77EB16BA178}"/>
                    </a:ext>
                  </a:extLst>
                </p14:cNvPr>
                <p14:cNvContentPartPr/>
                <p14:nvPr/>
              </p14:nvContentPartPr>
              <p14:xfrm>
                <a:off x="2306285" y="3612710"/>
                <a:ext cx="251280" cy="128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20B8185-EB60-11A1-FCBE-F77EB16BA1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88645" y="3595070"/>
                  <a:ext cx="286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FA85A2D-10A5-E161-110F-CDFAB1DF07F2}"/>
                    </a:ext>
                  </a:extLst>
                </p14:cNvPr>
                <p14:cNvContentPartPr/>
                <p14:nvPr/>
              </p14:nvContentPartPr>
              <p14:xfrm>
                <a:off x="2533445" y="3499310"/>
                <a:ext cx="65880" cy="74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FA85A2D-10A5-E161-110F-CDFAB1DF07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15445" y="3481310"/>
                  <a:ext cx="101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292493-2287-C41E-5C95-EE46EEB2C9D0}"/>
                    </a:ext>
                  </a:extLst>
                </p14:cNvPr>
                <p14:cNvContentPartPr/>
                <p14:nvPr/>
              </p14:nvContentPartPr>
              <p14:xfrm>
                <a:off x="2660165" y="3591470"/>
                <a:ext cx="173520" cy="126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C292493-2287-C41E-5C95-EE46EEB2C9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42525" y="3573470"/>
                  <a:ext cx="209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074E8B-BFF5-0A7B-3B5A-3743352E1686}"/>
                    </a:ext>
                  </a:extLst>
                </p14:cNvPr>
                <p14:cNvContentPartPr/>
                <p14:nvPr/>
              </p14:nvContentPartPr>
              <p14:xfrm>
                <a:off x="2840165" y="3453590"/>
                <a:ext cx="288000" cy="27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074E8B-BFF5-0A7B-3B5A-3743352E16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22525" y="3435590"/>
                  <a:ext cx="323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D92FA4-2C59-04DE-F883-876071A27D9B}"/>
                    </a:ext>
                  </a:extLst>
                </p14:cNvPr>
                <p14:cNvContentPartPr/>
                <p14:nvPr/>
              </p14:nvContentPartPr>
              <p14:xfrm>
                <a:off x="3010805" y="3600470"/>
                <a:ext cx="156960" cy="3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D92FA4-2C59-04DE-F883-876071A27D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92805" y="3582470"/>
                  <a:ext cx="19260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AE10043-D700-B9DB-1FBF-B31040E250D6}"/>
              </a:ext>
            </a:extLst>
          </p:cNvPr>
          <p:cNvGrpSpPr/>
          <p:nvPr/>
        </p:nvGrpSpPr>
        <p:grpSpPr>
          <a:xfrm>
            <a:off x="3698765" y="3370790"/>
            <a:ext cx="3489480" cy="492120"/>
            <a:chOff x="3698765" y="3370790"/>
            <a:chExt cx="348948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9471AB-3EC4-40CC-0065-6D2A1BB14227}"/>
                    </a:ext>
                  </a:extLst>
                </p14:cNvPr>
                <p14:cNvContentPartPr/>
                <p14:nvPr/>
              </p14:nvContentPartPr>
              <p14:xfrm>
                <a:off x="3698765" y="3465470"/>
                <a:ext cx="320760" cy="266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9471AB-3EC4-40CC-0065-6D2A1BB142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81125" y="3447830"/>
                  <a:ext cx="356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85E9E58-1F09-B5CA-2870-5B7970AA1400}"/>
                    </a:ext>
                  </a:extLst>
                </p14:cNvPr>
                <p14:cNvContentPartPr/>
                <p14:nvPr/>
              </p14:nvContentPartPr>
              <p14:xfrm>
                <a:off x="4149845" y="3561950"/>
                <a:ext cx="159120" cy="136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85E9E58-1F09-B5CA-2870-5B7970AA14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32205" y="3544310"/>
                  <a:ext cx="194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E2B45DE-34BA-2CE8-E97F-D9DD44B6665E}"/>
                    </a:ext>
                  </a:extLst>
                </p14:cNvPr>
                <p14:cNvContentPartPr/>
                <p14:nvPr/>
              </p14:nvContentPartPr>
              <p14:xfrm>
                <a:off x="4333805" y="3554030"/>
                <a:ext cx="205560" cy="134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E2B45DE-34BA-2CE8-E97F-D9DD44B666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15805" y="3536030"/>
                  <a:ext cx="241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2CDF6A-FFCC-BF5F-724C-E1355268D987}"/>
                    </a:ext>
                  </a:extLst>
                </p14:cNvPr>
                <p14:cNvContentPartPr/>
                <p14:nvPr/>
              </p14:nvContentPartPr>
              <p14:xfrm>
                <a:off x="4591565" y="3556190"/>
                <a:ext cx="122040" cy="133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2CDF6A-FFCC-BF5F-724C-E1355268D98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73565" y="3538190"/>
                  <a:ext cx="157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73D393-5F7D-C0C7-7318-6D159086C5B0}"/>
                    </a:ext>
                  </a:extLst>
                </p14:cNvPr>
                <p14:cNvContentPartPr/>
                <p14:nvPr/>
              </p14:nvContentPartPr>
              <p14:xfrm>
                <a:off x="4868045" y="3433070"/>
                <a:ext cx="268200" cy="268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73D393-5F7D-C0C7-7318-6D159086C5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50045" y="3415070"/>
                  <a:ext cx="303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E0DE545-EE50-E169-D83E-549ABE62FB44}"/>
                    </a:ext>
                  </a:extLst>
                </p14:cNvPr>
                <p14:cNvContentPartPr/>
                <p14:nvPr/>
              </p14:nvContentPartPr>
              <p14:xfrm>
                <a:off x="4984325" y="3386990"/>
                <a:ext cx="133560" cy="55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E0DE545-EE50-E169-D83E-549ABE62FB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6325" y="3368990"/>
                  <a:ext cx="169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3DE580-32A7-9324-CF38-FCB62B4AAC8E}"/>
                    </a:ext>
                  </a:extLst>
                </p14:cNvPr>
                <p14:cNvContentPartPr/>
                <p14:nvPr/>
              </p14:nvContentPartPr>
              <p14:xfrm>
                <a:off x="5068205" y="3381230"/>
                <a:ext cx="377640" cy="314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3DE580-32A7-9324-CF38-FCB62B4AAC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50565" y="3363230"/>
                  <a:ext cx="4132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28718A-C56B-3581-3D73-7D6D1761792B}"/>
                    </a:ext>
                  </a:extLst>
                </p14:cNvPr>
                <p14:cNvContentPartPr/>
                <p14:nvPr/>
              </p14:nvContentPartPr>
              <p14:xfrm>
                <a:off x="5643485" y="3694070"/>
                <a:ext cx="163800" cy="168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28718A-C56B-3581-3D73-7D6D176179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25845" y="3676430"/>
                  <a:ext cx="199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DA775BF-D859-22AC-E745-BD0249AC3D28}"/>
                    </a:ext>
                  </a:extLst>
                </p14:cNvPr>
                <p14:cNvContentPartPr/>
                <p14:nvPr/>
              </p14:nvContentPartPr>
              <p14:xfrm>
                <a:off x="6025085" y="3418670"/>
                <a:ext cx="263520" cy="28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DA775BF-D859-22AC-E745-BD0249AC3D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07085" y="3400670"/>
                  <a:ext cx="299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7E7148-F5B2-9AC7-2FBF-8F68C7473A0F}"/>
                    </a:ext>
                  </a:extLst>
                </p14:cNvPr>
                <p14:cNvContentPartPr/>
                <p14:nvPr/>
              </p14:nvContentPartPr>
              <p14:xfrm>
                <a:off x="6439805" y="3476270"/>
                <a:ext cx="238320" cy="229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7E7148-F5B2-9AC7-2FBF-8F68C7473A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22165" y="3458270"/>
                  <a:ext cx="273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4941095-A70B-6693-3902-8FECB921F6E5}"/>
                    </a:ext>
                  </a:extLst>
                </p14:cNvPr>
                <p14:cNvContentPartPr/>
                <p14:nvPr/>
              </p14:nvContentPartPr>
              <p14:xfrm>
                <a:off x="6802325" y="3370790"/>
                <a:ext cx="385920" cy="327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4941095-A70B-6693-3902-8FECB921F6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84685" y="3353150"/>
                  <a:ext cx="421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9652AA-C45C-394E-5C67-09C2AE2C8BE3}"/>
                    </a:ext>
                  </a:extLst>
                </p14:cNvPr>
                <p14:cNvContentPartPr/>
                <p14:nvPr/>
              </p14:nvContentPartPr>
              <p14:xfrm>
                <a:off x="6854165" y="3417230"/>
                <a:ext cx="97200" cy="45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9652AA-C45C-394E-5C67-09C2AE2C8B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36525" y="3399590"/>
                  <a:ext cx="132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AF1B2E-6437-E58B-84A1-41682AF78899}"/>
                    </a:ext>
                  </a:extLst>
                </p14:cNvPr>
                <p14:cNvContentPartPr/>
                <p14:nvPr/>
              </p14:nvContentPartPr>
              <p14:xfrm>
                <a:off x="7081685" y="3667070"/>
                <a:ext cx="28080" cy="3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AF1B2E-6437-E58B-84A1-41682AF7889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64045" y="3649070"/>
                  <a:ext cx="6372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D66CF-CBA7-46DF-3AE8-2841E0A929EE}"/>
                  </a:ext>
                </a:extLst>
              </p14:cNvPr>
              <p14:cNvContentPartPr/>
              <p14:nvPr/>
            </p14:nvContentPartPr>
            <p14:xfrm>
              <a:off x="1650365" y="1900190"/>
              <a:ext cx="675000" cy="298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D66CF-CBA7-46DF-3AE8-2841E0A929E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14365" y="1864190"/>
                <a:ext cx="7466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17D217-2DC5-BAEC-F3E3-ED926315C0C8}"/>
                  </a:ext>
                </a:extLst>
              </p14:cNvPr>
              <p14:cNvContentPartPr/>
              <p14:nvPr/>
            </p14:nvContentPartPr>
            <p14:xfrm>
              <a:off x="2344445" y="1824950"/>
              <a:ext cx="388080" cy="30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17D217-2DC5-BAEC-F3E3-ED926315C0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08445" y="1789310"/>
                <a:ext cx="4597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4D513B-63ED-CE9C-2320-79FB999C2D0D}"/>
                  </a:ext>
                </a:extLst>
              </p14:cNvPr>
              <p14:cNvContentPartPr/>
              <p14:nvPr/>
            </p14:nvContentPartPr>
            <p14:xfrm>
              <a:off x="2677085" y="1826750"/>
              <a:ext cx="7200" cy="11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4D513B-63ED-CE9C-2320-79FB999C2D0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41085" y="1790750"/>
                <a:ext cx="788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347A98-2FD0-C327-FB31-CF0E2D59C066}"/>
                  </a:ext>
                </a:extLst>
              </p14:cNvPr>
              <p14:cNvContentPartPr/>
              <p14:nvPr/>
            </p14:nvContentPartPr>
            <p14:xfrm>
              <a:off x="2775365" y="1946270"/>
              <a:ext cx="203400" cy="159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347A98-2FD0-C327-FB31-CF0E2D59C06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39365" y="1910630"/>
                <a:ext cx="2750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9CF86E4-236C-9735-4583-D6975F4A4240}"/>
                  </a:ext>
                </a:extLst>
              </p14:cNvPr>
              <p14:cNvContentPartPr/>
              <p14:nvPr/>
            </p14:nvContentPartPr>
            <p14:xfrm>
              <a:off x="3029165" y="1960670"/>
              <a:ext cx="196200" cy="162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9CF86E4-236C-9735-4583-D6975F4A424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93165" y="1925030"/>
                <a:ext cx="2678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10685E7-DEA4-3C18-CEDD-09BE0229B612}"/>
                  </a:ext>
                </a:extLst>
              </p14:cNvPr>
              <p14:cNvContentPartPr/>
              <p14:nvPr/>
            </p14:nvContentPartPr>
            <p14:xfrm>
              <a:off x="2575205" y="1404110"/>
              <a:ext cx="19080" cy="247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10685E7-DEA4-3C18-CEDD-09BE0229B61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57565" y="1386110"/>
                <a:ext cx="54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9557197-72D8-55CB-499F-B93F587FF8AA}"/>
                  </a:ext>
                </a:extLst>
              </p14:cNvPr>
              <p14:cNvContentPartPr/>
              <p14:nvPr/>
            </p14:nvContentPartPr>
            <p14:xfrm>
              <a:off x="2290445" y="1182710"/>
              <a:ext cx="5583960" cy="512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9557197-72D8-55CB-499F-B93F587FF8A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72445" y="1164710"/>
                <a:ext cx="56196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06EA958-88AF-BA2C-F7E9-9B0EB5804E2A}"/>
                  </a:ext>
                </a:extLst>
              </p14:cNvPr>
              <p14:cNvContentPartPr/>
              <p14:nvPr/>
            </p14:nvContentPartPr>
            <p14:xfrm>
              <a:off x="2250845" y="1157870"/>
              <a:ext cx="65160" cy="789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06EA958-88AF-BA2C-F7E9-9B0EB5804E2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33205" y="1139870"/>
                <a:ext cx="10080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8A3C598-4488-870F-0E62-8D43AA1D82A3}"/>
                  </a:ext>
                </a:extLst>
              </p14:cNvPr>
              <p14:cNvContentPartPr/>
              <p14:nvPr/>
            </p14:nvContentPartPr>
            <p14:xfrm>
              <a:off x="4511285" y="1200710"/>
              <a:ext cx="834840" cy="553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8A3C598-4488-870F-0E62-8D43AA1D82A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93285" y="1182710"/>
                <a:ext cx="87048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BBB6BBA-16FF-0D41-4639-69AC13ECD47B}"/>
                  </a:ext>
                </a:extLst>
              </p14:cNvPr>
              <p14:cNvContentPartPr/>
              <p14:nvPr/>
            </p14:nvContentPartPr>
            <p14:xfrm>
              <a:off x="1724165" y="938270"/>
              <a:ext cx="4007520" cy="9529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BBB6BBA-16FF-0D41-4639-69AC13ECD47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706165" y="920270"/>
                <a:ext cx="4043160" cy="9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D2AD3B68-F9B3-D5F4-6B9B-FA76D56E64AC}"/>
              </a:ext>
            </a:extLst>
          </p:cNvPr>
          <p:cNvGrpSpPr/>
          <p:nvPr/>
        </p:nvGrpSpPr>
        <p:grpSpPr>
          <a:xfrm>
            <a:off x="8083205" y="3391670"/>
            <a:ext cx="522720" cy="336600"/>
            <a:chOff x="8083205" y="3391670"/>
            <a:chExt cx="52272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C9F597E-3286-D196-3C63-337B1068CDF3}"/>
                    </a:ext>
                  </a:extLst>
                </p14:cNvPr>
                <p14:cNvContentPartPr/>
                <p14:nvPr/>
              </p14:nvContentPartPr>
              <p14:xfrm>
                <a:off x="8083205" y="3391670"/>
                <a:ext cx="327240" cy="283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C9F597E-3286-D196-3C63-337B1068CD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65565" y="3374030"/>
                  <a:ext cx="362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03C50F-90C0-0939-5868-52A442E536AD}"/>
                    </a:ext>
                  </a:extLst>
                </p14:cNvPr>
                <p14:cNvContentPartPr/>
                <p14:nvPr/>
              </p14:nvContentPartPr>
              <p14:xfrm>
                <a:off x="8534285" y="3576710"/>
                <a:ext cx="71640" cy="151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03C50F-90C0-0939-5868-52A442E536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16645" y="3559070"/>
                  <a:ext cx="107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9479E4-B6A2-5158-75BF-15145C0D4AC5}"/>
              </a:ext>
            </a:extLst>
          </p:cNvPr>
          <p:cNvGrpSpPr/>
          <p:nvPr/>
        </p:nvGrpSpPr>
        <p:grpSpPr>
          <a:xfrm>
            <a:off x="9033965" y="3486350"/>
            <a:ext cx="218880" cy="119160"/>
            <a:chOff x="9033965" y="3486350"/>
            <a:chExt cx="21888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62E2AA0-BEBB-C741-5D3A-DBDCEC446554}"/>
                    </a:ext>
                  </a:extLst>
                </p14:cNvPr>
                <p14:cNvContentPartPr/>
                <p14:nvPr/>
              </p14:nvContentPartPr>
              <p14:xfrm>
                <a:off x="9079325" y="3486350"/>
                <a:ext cx="173520" cy="24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62E2AA0-BEBB-C741-5D3A-DBDCEC4465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61685" y="3468350"/>
                  <a:ext cx="209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3D65CAE-02EC-93DE-7072-3066B73884C4}"/>
                    </a:ext>
                  </a:extLst>
                </p14:cNvPr>
                <p14:cNvContentPartPr/>
                <p14:nvPr/>
              </p14:nvContentPartPr>
              <p14:xfrm>
                <a:off x="9033965" y="3592550"/>
                <a:ext cx="182160" cy="12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3D65CAE-02EC-93DE-7072-3066B73884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15965" y="3574550"/>
                  <a:ext cx="21780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303494C-65DB-193E-6C25-5B2D332BB56B}"/>
                  </a:ext>
                </a:extLst>
              </p14:cNvPr>
              <p14:cNvContentPartPr/>
              <p14:nvPr/>
            </p14:nvContentPartPr>
            <p14:xfrm>
              <a:off x="9687365" y="3279350"/>
              <a:ext cx="315720" cy="308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303494C-65DB-193E-6C25-5B2D332BB56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669365" y="3261350"/>
                <a:ext cx="3513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823AA72-CB21-C5A6-5BD8-C0E895F648F1}"/>
                  </a:ext>
                </a:extLst>
              </p14:cNvPr>
              <p14:cNvContentPartPr/>
              <p14:nvPr/>
            </p14:nvContentPartPr>
            <p14:xfrm>
              <a:off x="-174835" y="4567430"/>
              <a:ext cx="16560" cy="72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823AA72-CB21-C5A6-5BD8-C0E895F648F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-192475" y="4549790"/>
                <a:ext cx="522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3B7AFC3-E95D-3031-B569-C360D6214F80}"/>
              </a:ext>
            </a:extLst>
          </p:cNvPr>
          <p:cNvGrpSpPr/>
          <p:nvPr/>
        </p:nvGrpSpPr>
        <p:grpSpPr>
          <a:xfrm>
            <a:off x="996605" y="4255670"/>
            <a:ext cx="496080" cy="432360"/>
            <a:chOff x="996605" y="4255670"/>
            <a:chExt cx="49608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73C9093-E792-DC81-E7A3-7E9DC15D5CEF}"/>
                    </a:ext>
                  </a:extLst>
                </p14:cNvPr>
                <p14:cNvContentPartPr/>
                <p14:nvPr/>
              </p14:nvContentPartPr>
              <p14:xfrm>
                <a:off x="996605" y="4255670"/>
                <a:ext cx="224280" cy="311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73C9093-E792-DC81-E7A3-7E9DC15D5C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8965" y="4237670"/>
                  <a:ext cx="259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33C9DEE-4BE3-FCF9-9A35-102FE865110F}"/>
                    </a:ext>
                  </a:extLst>
                </p14:cNvPr>
                <p14:cNvContentPartPr/>
                <p14:nvPr/>
              </p14:nvContentPartPr>
              <p14:xfrm>
                <a:off x="1298285" y="4454390"/>
                <a:ext cx="194400" cy="233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33C9DEE-4BE3-FCF9-9A35-102FE86511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80645" y="4436750"/>
                  <a:ext cx="23004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43A6DA1-EB0B-63C5-A1A2-1319F3743769}"/>
                  </a:ext>
                </a:extLst>
              </p14:cNvPr>
              <p14:cNvContentPartPr/>
              <p14:nvPr/>
            </p14:nvContentPartPr>
            <p14:xfrm>
              <a:off x="1765565" y="4533590"/>
              <a:ext cx="94680" cy="112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43A6DA1-EB0B-63C5-A1A2-1319F374376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747565" y="4515590"/>
                <a:ext cx="1303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D0ECD1C-E08A-8DD4-FCB9-D968D61A6BB6}"/>
              </a:ext>
            </a:extLst>
          </p:cNvPr>
          <p:cNvGrpSpPr/>
          <p:nvPr/>
        </p:nvGrpSpPr>
        <p:grpSpPr>
          <a:xfrm>
            <a:off x="2227805" y="4156310"/>
            <a:ext cx="1199880" cy="344880"/>
            <a:chOff x="2227805" y="4156310"/>
            <a:chExt cx="119988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8A0A88D-2F5F-C1CE-A067-4F5680898FC4}"/>
                    </a:ext>
                  </a:extLst>
                </p14:cNvPr>
                <p14:cNvContentPartPr/>
                <p14:nvPr/>
              </p14:nvContentPartPr>
              <p14:xfrm>
                <a:off x="2382245" y="4232990"/>
                <a:ext cx="74520" cy="261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8A0A88D-2F5F-C1CE-A067-4F5680898FC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64605" y="4215350"/>
                  <a:ext cx="110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2A91082-A55A-6061-E484-4F64C0629C9B}"/>
                    </a:ext>
                  </a:extLst>
                </p14:cNvPr>
                <p14:cNvContentPartPr/>
                <p14:nvPr/>
              </p14:nvContentPartPr>
              <p14:xfrm>
                <a:off x="2227805" y="4182950"/>
                <a:ext cx="656640" cy="30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2A91082-A55A-6061-E484-4F64C0629C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09805" y="4164950"/>
                  <a:ext cx="6922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C546734-B424-1E0E-07F9-C4E38C31F6B6}"/>
                    </a:ext>
                  </a:extLst>
                </p14:cNvPr>
                <p14:cNvContentPartPr/>
                <p14:nvPr/>
              </p14:nvContentPartPr>
              <p14:xfrm>
                <a:off x="2812805" y="4193750"/>
                <a:ext cx="76320" cy="50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C546734-B424-1E0E-07F9-C4E38C31F6B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94805" y="4176110"/>
                  <a:ext cx="111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8D188A6-9278-BF85-5809-6BB1D31DFE74}"/>
                    </a:ext>
                  </a:extLst>
                </p14:cNvPr>
                <p14:cNvContentPartPr/>
                <p14:nvPr/>
              </p14:nvContentPartPr>
              <p14:xfrm>
                <a:off x="2976245" y="4323350"/>
                <a:ext cx="200520" cy="162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8D188A6-9278-BF85-5809-6BB1D31DFE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58605" y="4305710"/>
                  <a:ext cx="236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171A246-7D1C-F1A6-7F49-8D0DF80AEB72}"/>
                    </a:ext>
                  </a:extLst>
                </p14:cNvPr>
                <p14:cNvContentPartPr/>
                <p14:nvPr/>
              </p14:nvContentPartPr>
              <p14:xfrm>
                <a:off x="3175685" y="4156310"/>
                <a:ext cx="252000" cy="344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171A246-7D1C-F1A6-7F49-8D0DF80AEB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57685" y="4138310"/>
                  <a:ext cx="287640" cy="38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F4A9D19-C11F-C6B4-7711-D5E3CC6C932B}"/>
                  </a:ext>
                </a:extLst>
              </p14:cNvPr>
              <p14:cNvContentPartPr/>
              <p14:nvPr/>
            </p14:nvContentPartPr>
            <p14:xfrm>
              <a:off x="4923125" y="4418390"/>
              <a:ext cx="99360" cy="196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F4A9D19-C11F-C6B4-7711-D5E3CC6C932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905485" y="4400390"/>
                <a:ext cx="13500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1E5789-2127-2DA8-7C67-FEB7E8BE1C81}"/>
              </a:ext>
            </a:extLst>
          </p:cNvPr>
          <p:cNvGrpSpPr/>
          <p:nvPr/>
        </p:nvGrpSpPr>
        <p:grpSpPr>
          <a:xfrm>
            <a:off x="5499125" y="4155230"/>
            <a:ext cx="1217520" cy="356400"/>
            <a:chOff x="5499125" y="4155230"/>
            <a:chExt cx="121752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C2AB932-06B6-5CD0-6953-C7EA82BC37E1}"/>
                    </a:ext>
                  </a:extLst>
                </p14:cNvPr>
                <p14:cNvContentPartPr/>
                <p14:nvPr/>
              </p14:nvContentPartPr>
              <p14:xfrm>
                <a:off x="5499125" y="4209230"/>
                <a:ext cx="292320" cy="250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C2AB932-06B6-5CD0-6953-C7EA82BC37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81125" y="4191230"/>
                  <a:ext cx="327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1F4F557-5800-3CB2-00E2-46157C910117}"/>
                    </a:ext>
                  </a:extLst>
                </p14:cNvPr>
                <p14:cNvContentPartPr/>
                <p14:nvPr/>
              </p14:nvContentPartPr>
              <p14:xfrm>
                <a:off x="5919965" y="4269350"/>
                <a:ext cx="241920" cy="242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1F4F557-5800-3CB2-00E2-46157C91011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01965" y="4251350"/>
                  <a:ext cx="277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7E50404-799F-5B3C-0508-4931B82C95D1}"/>
                    </a:ext>
                  </a:extLst>
                </p14:cNvPr>
                <p14:cNvContentPartPr/>
                <p14:nvPr/>
              </p14:nvContentPartPr>
              <p14:xfrm>
                <a:off x="6460685" y="4155230"/>
                <a:ext cx="193680" cy="334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7E50404-799F-5B3C-0508-4931B82C95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42685" y="4137230"/>
                  <a:ext cx="229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FD1ED3-B1BA-C513-64E9-80BC1857F5F5}"/>
                    </a:ext>
                  </a:extLst>
                </p14:cNvPr>
                <p14:cNvContentPartPr/>
                <p14:nvPr/>
              </p14:nvContentPartPr>
              <p14:xfrm>
                <a:off x="6418925" y="4193390"/>
                <a:ext cx="53640" cy="48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FD1ED3-B1BA-C513-64E9-80BC1857F5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01285" y="4175750"/>
                  <a:ext cx="89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A68A807-90F9-0BB8-970A-444F76336F1A}"/>
                    </a:ext>
                  </a:extLst>
                </p14:cNvPr>
                <p14:cNvContentPartPr/>
                <p14:nvPr/>
              </p14:nvContentPartPr>
              <p14:xfrm>
                <a:off x="6692525" y="4406870"/>
                <a:ext cx="24120" cy="50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A68A807-90F9-0BB8-970A-444F76336F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74885" y="4388870"/>
                  <a:ext cx="5976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08E8A10-61E6-1C13-2AF2-A6541860D764}"/>
                  </a:ext>
                </a:extLst>
              </p14:cNvPr>
              <p14:cNvContentPartPr/>
              <p14:nvPr/>
            </p14:nvContentPartPr>
            <p14:xfrm>
              <a:off x="7169525" y="4438550"/>
              <a:ext cx="163800" cy="187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08E8A10-61E6-1C13-2AF2-A6541860D76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151885" y="4420910"/>
                <a:ext cx="19944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F3EF5D-A36B-5420-9F7C-9255336E64B1}"/>
              </a:ext>
            </a:extLst>
          </p:cNvPr>
          <p:cNvGrpSpPr/>
          <p:nvPr/>
        </p:nvGrpSpPr>
        <p:grpSpPr>
          <a:xfrm>
            <a:off x="7829765" y="4206710"/>
            <a:ext cx="447840" cy="439200"/>
            <a:chOff x="7829765" y="4206710"/>
            <a:chExt cx="44784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D6E32F6-E9AE-B526-DC93-7ECC95B8C50D}"/>
                    </a:ext>
                  </a:extLst>
                </p14:cNvPr>
                <p14:cNvContentPartPr/>
                <p14:nvPr/>
              </p14:nvContentPartPr>
              <p14:xfrm>
                <a:off x="7829765" y="4206710"/>
                <a:ext cx="224280" cy="263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D6E32F6-E9AE-B526-DC93-7ECC95B8C50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11765" y="4189070"/>
                  <a:ext cx="259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7C082C9-B9A7-C4F4-B21D-38AFAF02FEEF}"/>
                    </a:ext>
                  </a:extLst>
                </p14:cNvPr>
                <p14:cNvContentPartPr/>
                <p14:nvPr/>
              </p14:nvContentPartPr>
              <p14:xfrm>
                <a:off x="8005085" y="4405430"/>
                <a:ext cx="272520" cy="240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7C082C9-B9A7-C4F4-B21D-38AFAF02FE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87085" y="4387790"/>
                  <a:ext cx="3081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05679FF-5FA9-D9B6-1CFF-FB66743248A0}"/>
              </a:ext>
            </a:extLst>
          </p:cNvPr>
          <p:cNvGrpSpPr/>
          <p:nvPr/>
        </p:nvGrpSpPr>
        <p:grpSpPr>
          <a:xfrm>
            <a:off x="8859005" y="4358630"/>
            <a:ext cx="302040" cy="162720"/>
            <a:chOff x="8859005" y="4358630"/>
            <a:chExt cx="30204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BFB3D07-B705-1119-6390-A4435AF5B02C}"/>
                    </a:ext>
                  </a:extLst>
                </p14:cNvPr>
                <p14:cNvContentPartPr/>
                <p14:nvPr/>
              </p14:nvContentPartPr>
              <p14:xfrm>
                <a:off x="8934965" y="4358630"/>
                <a:ext cx="226080" cy="2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BFB3D07-B705-1119-6390-A4435AF5B0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16965" y="4340630"/>
                  <a:ext cx="261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E17157E-B566-C13D-E199-0B7F825A7C44}"/>
                    </a:ext>
                  </a:extLst>
                </p14:cNvPr>
                <p14:cNvContentPartPr/>
                <p14:nvPr/>
              </p14:nvContentPartPr>
              <p14:xfrm>
                <a:off x="8859005" y="4496150"/>
                <a:ext cx="255960" cy="25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E17157E-B566-C13D-E199-0B7F825A7C4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41005" y="4478510"/>
                  <a:ext cx="29160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C0C55B8-36EE-E8D6-6A30-A58946485A23}"/>
              </a:ext>
            </a:extLst>
          </p:cNvPr>
          <p:cNvGrpSpPr/>
          <p:nvPr/>
        </p:nvGrpSpPr>
        <p:grpSpPr>
          <a:xfrm>
            <a:off x="3675365" y="486470"/>
            <a:ext cx="4586040" cy="1678320"/>
            <a:chOff x="3675365" y="486470"/>
            <a:chExt cx="4586040" cy="167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7F97D9-A81A-EF91-A598-09BDC2CD174A}"/>
                    </a:ext>
                  </a:extLst>
                </p14:cNvPr>
                <p14:cNvContentPartPr/>
                <p14:nvPr/>
              </p14:nvContentPartPr>
              <p14:xfrm>
                <a:off x="6004925" y="1303310"/>
                <a:ext cx="267480" cy="20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7F97D9-A81A-EF91-A598-09BDC2CD174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86925" y="1285670"/>
                  <a:ext cx="303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545C22-F1E3-D944-E8B7-CE22916A27EA}"/>
                    </a:ext>
                  </a:extLst>
                </p14:cNvPr>
                <p14:cNvContentPartPr/>
                <p14:nvPr/>
              </p14:nvContentPartPr>
              <p14:xfrm>
                <a:off x="6193565" y="1378190"/>
                <a:ext cx="9720" cy="21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545C22-F1E3-D944-E8B7-CE22916A27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75925" y="1360190"/>
                  <a:ext cx="45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1706A11-8529-FCE5-D63D-7C0BF4D73505}"/>
                    </a:ext>
                  </a:extLst>
                </p14:cNvPr>
                <p14:cNvContentPartPr/>
                <p14:nvPr/>
              </p14:nvContentPartPr>
              <p14:xfrm>
                <a:off x="7158005" y="1318430"/>
                <a:ext cx="242280" cy="19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706A11-8529-FCE5-D63D-7C0BF4D735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40005" y="1300790"/>
                  <a:ext cx="277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89A82C-4542-ED60-8D57-585ABD8A91B0}"/>
                    </a:ext>
                  </a:extLst>
                </p14:cNvPr>
                <p14:cNvContentPartPr/>
                <p14:nvPr/>
              </p14:nvContentPartPr>
              <p14:xfrm>
                <a:off x="4039325" y="2057150"/>
                <a:ext cx="163800" cy="9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89A82C-4542-ED60-8D57-585ABD8A91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03685" y="2021150"/>
                  <a:ext cx="235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734B16-03F8-1DB7-FB12-AB9B1ECA9B1F}"/>
                    </a:ext>
                  </a:extLst>
                </p14:cNvPr>
                <p14:cNvContentPartPr/>
                <p14:nvPr/>
              </p14:nvContentPartPr>
              <p14:xfrm>
                <a:off x="4037165" y="2133830"/>
                <a:ext cx="232920" cy="30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734B16-03F8-1DB7-FB12-AB9B1ECA9B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01165" y="2098190"/>
                  <a:ext cx="304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A09915-B6A2-1026-D265-DE119831E654}"/>
                    </a:ext>
                  </a:extLst>
                </p14:cNvPr>
                <p14:cNvContentPartPr/>
                <p14:nvPr/>
              </p14:nvContentPartPr>
              <p14:xfrm>
                <a:off x="4826645" y="1849790"/>
                <a:ext cx="30744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A09915-B6A2-1026-D265-DE119831E6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08645" y="1832150"/>
                  <a:ext cx="343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4C7139-734C-E578-BA3F-5E3F32C5846D}"/>
                    </a:ext>
                  </a:extLst>
                </p14:cNvPr>
                <p14:cNvContentPartPr/>
                <p14:nvPr/>
              </p14:nvContentPartPr>
              <p14:xfrm>
                <a:off x="3716765" y="607430"/>
                <a:ext cx="74520" cy="581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4C7139-734C-E578-BA3F-5E3F32C584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99125" y="589790"/>
                  <a:ext cx="11016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63C457-DD9D-3CDD-F219-FE9730072D03}"/>
                    </a:ext>
                  </a:extLst>
                </p14:cNvPr>
                <p14:cNvContentPartPr/>
                <p14:nvPr/>
              </p14:nvContentPartPr>
              <p14:xfrm>
                <a:off x="3765725" y="486470"/>
                <a:ext cx="760320" cy="76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63C457-DD9D-3CDD-F219-FE9730072D0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47725" y="468830"/>
                  <a:ext cx="79596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8AA38D-6859-6474-EA68-9B79E1402816}"/>
                    </a:ext>
                  </a:extLst>
                </p14:cNvPr>
                <p14:cNvContentPartPr/>
                <p14:nvPr/>
              </p14:nvContentPartPr>
              <p14:xfrm>
                <a:off x="3675365" y="1375670"/>
                <a:ext cx="281520" cy="263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8AA38D-6859-6474-EA68-9B79E140281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57725" y="1358030"/>
                  <a:ext cx="317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045CA8-EBE5-054C-850C-0796565A26A2}"/>
                    </a:ext>
                  </a:extLst>
                </p14:cNvPr>
                <p14:cNvContentPartPr/>
                <p14:nvPr/>
              </p14:nvContentPartPr>
              <p14:xfrm>
                <a:off x="4840325" y="1357670"/>
                <a:ext cx="223920" cy="22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045CA8-EBE5-054C-850C-0796565A26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22685" y="1340030"/>
                  <a:ext cx="259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BD39BAD-E400-30D2-A431-7EB01F37CEFF}"/>
                    </a:ext>
                  </a:extLst>
                </p14:cNvPr>
                <p14:cNvContentPartPr/>
                <p14:nvPr/>
              </p14:nvContentPartPr>
              <p14:xfrm>
                <a:off x="4358645" y="989390"/>
                <a:ext cx="3902760" cy="893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BD39BAD-E400-30D2-A431-7EB01F37CEF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41005" y="971750"/>
                  <a:ext cx="3938400" cy="9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6282B88-1324-1EB1-8C58-09D3A3900AAB}"/>
              </a:ext>
            </a:extLst>
          </p:cNvPr>
          <p:cNvGrpSpPr/>
          <p:nvPr/>
        </p:nvGrpSpPr>
        <p:grpSpPr>
          <a:xfrm>
            <a:off x="9588365" y="4221110"/>
            <a:ext cx="232920" cy="307080"/>
            <a:chOff x="9588365" y="4221110"/>
            <a:chExt cx="23292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6BDCA7-C6CE-4721-14F8-694595E34520}"/>
                    </a:ext>
                  </a:extLst>
                </p14:cNvPr>
                <p14:cNvContentPartPr/>
                <p14:nvPr/>
              </p14:nvContentPartPr>
              <p14:xfrm>
                <a:off x="9588365" y="4221110"/>
                <a:ext cx="232920" cy="237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6BDCA7-C6CE-4721-14F8-694595E345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70365" y="4203110"/>
                  <a:ext cx="268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1187D8-8011-F817-17D2-E248B24F9F7F}"/>
                    </a:ext>
                  </a:extLst>
                </p14:cNvPr>
                <p14:cNvContentPartPr/>
                <p14:nvPr/>
              </p14:nvContentPartPr>
              <p14:xfrm>
                <a:off x="9758645" y="4310030"/>
                <a:ext cx="42120" cy="218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1187D8-8011-F817-17D2-E248B24F9F7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41005" y="4292390"/>
                  <a:ext cx="777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305CF40-C116-B7A2-41E1-7F82247E925E}"/>
              </a:ext>
            </a:extLst>
          </p:cNvPr>
          <p:cNvGrpSpPr/>
          <p:nvPr/>
        </p:nvGrpSpPr>
        <p:grpSpPr>
          <a:xfrm>
            <a:off x="5537645" y="4973150"/>
            <a:ext cx="633600" cy="282960"/>
            <a:chOff x="5537645" y="4973150"/>
            <a:chExt cx="63360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E337CB-9750-F289-0593-6E8E8C8251D2}"/>
                    </a:ext>
                  </a:extLst>
                </p14:cNvPr>
                <p14:cNvContentPartPr/>
                <p14:nvPr/>
              </p14:nvContentPartPr>
              <p14:xfrm>
                <a:off x="5537645" y="5149190"/>
                <a:ext cx="156960" cy="1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E337CB-9750-F289-0593-6E8E8C8251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20005" y="5131550"/>
                  <a:ext cx="192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E6DD93E-13FD-9DE7-3ED4-103CBAE401D4}"/>
                    </a:ext>
                  </a:extLst>
                </p14:cNvPr>
                <p14:cNvContentPartPr/>
                <p14:nvPr/>
              </p14:nvContentPartPr>
              <p14:xfrm>
                <a:off x="5912405" y="4973150"/>
                <a:ext cx="258840" cy="282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E6DD93E-13FD-9DE7-3ED4-103CBAE401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94405" y="4955150"/>
                  <a:ext cx="29448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864A28B-DD4E-CB08-1D5A-405B8C92ADE0}"/>
              </a:ext>
            </a:extLst>
          </p:cNvPr>
          <p:cNvGrpSpPr/>
          <p:nvPr/>
        </p:nvGrpSpPr>
        <p:grpSpPr>
          <a:xfrm>
            <a:off x="6488405" y="5183390"/>
            <a:ext cx="204840" cy="108360"/>
            <a:chOff x="6488405" y="5183390"/>
            <a:chExt cx="20484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7BC9890-D169-B35C-7B8F-79B95A56C980}"/>
                    </a:ext>
                  </a:extLst>
                </p14:cNvPr>
                <p14:cNvContentPartPr/>
                <p14:nvPr/>
              </p14:nvContentPartPr>
              <p14:xfrm>
                <a:off x="6561845" y="5183390"/>
                <a:ext cx="131400" cy="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7BC9890-D169-B35C-7B8F-79B95A56C9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44205" y="5165390"/>
                  <a:ext cx="167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56B1F8C-11CC-1DF5-40FA-2B08F0FAB5DF}"/>
                    </a:ext>
                  </a:extLst>
                </p14:cNvPr>
                <p14:cNvContentPartPr/>
                <p14:nvPr/>
              </p14:nvContentPartPr>
              <p14:xfrm>
                <a:off x="6488405" y="5288150"/>
                <a:ext cx="184320" cy="3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56B1F8C-11CC-1DF5-40FA-2B08F0FAB5D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70405" y="5270510"/>
                  <a:ext cx="21996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EB07FB5-5FED-4531-323C-AA165A85AFE1}"/>
                  </a:ext>
                </a:extLst>
              </p14:cNvPr>
              <p14:cNvContentPartPr/>
              <p14:nvPr/>
            </p14:nvContentPartPr>
            <p14:xfrm>
              <a:off x="7084205" y="5044430"/>
              <a:ext cx="271800" cy="269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EB07FB5-5FED-4531-323C-AA165A85AFE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066565" y="5026430"/>
                <a:ext cx="3074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2877DE3-770E-B6B6-17AE-43C0C4DB28E6}"/>
              </a:ext>
            </a:extLst>
          </p:cNvPr>
          <p:cNvGrpSpPr/>
          <p:nvPr/>
        </p:nvGrpSpPr>
        <p:grpSpPr>
          <a:xfrm>
            <a:off x="437525" y="4936790"/>
            <a:ext cx="4856760" cy="2052360"/>
            <a:chOff x="437525" y="4936790"/>
            <a:chExt cx="4856760" cy="20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3FC4637-4468-B12C-A7E1-3A0265E51B6A}"/>
                    </a:ext>
                  </a:extLst>
                </p14:cNvPr>
                <p14:cNvContentPartPr/>
                <p14:nvPr/>
              </p14:nvContentPartPr>
              <p14:xfrm>
                <a:off x="837845" y="5171870"/>
                <a:ext cx="32760" cy="201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3FC4637-4468-B12C-A7E1-3A0265E51B6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205" y="5154230"/>
                  <a:ext cx="68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4782330-9AFA-EB2D-7A28-BB2C35CC3169}"/>
                    </a:ext>
                  </a:extLst>
                </p14:cNvPr>
                <p14:cNvContentPartPr/>
                <p14:nvPr/>
              </p14:nvContentPartPr>
              <p14:xfrm>
                <a:off x="711485" y="5382110"/>
                <a:ext cx="262440" cy="37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4782330-9AFA-EB2D-7A28-BB2C35CC316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3485" y="5364110"/>
                  <a:ext cx="298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70183C-8927-9898-F61E-EC831DA5EEC4}"/>
                    </a:ext>
                  </a:extLst>
                </p14:cNvPr>
                <p14:cNvContentPartPr/>
                <p14:nvPr/>
              </p14:nvContentPartPr>
              <p14:xfrm>
                <a:off x="692405" y="5048750"/>
                <a:ext cx="256320" cy="46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70183C-8927-9898-F61E-EC831DA5EE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4405" y="5031110"/>
                  <a:ext cx="291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3A41FD0-0F88-8C35-E655-E0CB04891A1E}"/>
                    </a:ext>
                  </a:extLst>
                </p14:cNvPr>
                <p14:cNvContentPartPr/>
                <p14:nvPr/>
              </p14:nvContentPartPr>
              <p14:xfrm>
                <a:off x="1122605" y="5177990"/>
                <a:ext cx="214920" cy="271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3A41FD0-0F88-8C35-E655-E0CB04891A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4965" y="5159990"/>
                  <a:ext cx="250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F70CF06-579D-89E3-E346-57A97828FF5B}"/>
                    </a:ext>
                  </a:extLst>
                </p14:cNvPr>
                <p14:cNvContentPartPr/>
                <p14:nvPr/>
              </p14:nvContentPartPr>
              <p14:xfrm>
                <a:off x="1650365" y="5177630"/>
                <a:ext cx="39600" cy="229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F70CF06-579D-89E3-E346-57A97828FF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32725" y="5159630"/>
                  <a:ext cx="75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916E2D-C2FE-CD68-20CD-36867E5E7421}"/>
                    </a:ext>
                  </a:extLst>
                </p14:cNvPr>
                <p14:cNvContentPartPr/>
                <p14:nvPr/>
              </p14:nvContentPartPr>
              <p14:xfrm>
                <a:off x="1581605" y="5105630"/>
                <a:ext cx="283320" cy="258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916E2D-C2FE-CD68-20CD-36867E5E742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63965" y="5087630"/>
                  <a:ext cx="318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CE4C587-ED23-5FA6-4F4D-9DE06B94F28A}"/>
                    </a:ext>
                  </a:extLst>
                </p14:cNvPr>
                <p14:cNvContentPartPr/>
                <p14:nvPr/>
              </p14:nvContentPartPr>
              <p14:xfrm>
                <a:off x="2179925" y="5240990"/>
                <a:ext cx="190080" cy="32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CE4C587-ED23-5FA6-4F4D-9DE06B94F2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61925" y="5222990"/>
                  <a:ext cx="225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4676BFF-CF9B-256A-40E9-64F34610D866}"/>
                    </a:ext>
                  </a:extLst>
                </p14:cNvPr>
                <p14:cNvContentPartPr/>
                <p14:nvPr/>
              </p14:nvContentPartPr>
              <p14:xfrm>
                <a:off x="2186765" y="5359430"/>
                <a:ext cx="180000" cy="12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4676BFF-CF9B-256A-40E9-64F34610D8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68765" y="5341790"/>
                  <a:ext cx="215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93B9D49-F4EA-B417-D89B-FCBCBD8B8726}"/>
                    </a:ext>
                  </a:extLst>
                </p14:cNvPr>
                <p14:cNvContentPartPr/>
                <p14:nvPr/>
              </p14:nvContentPartPr>
              <p14:xfrm>
                <a:off x="2759885" y="5058470"/>
                <a:ext cx="233640" cy="282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93B9D49-F4EA-B417-D89B-FCBCBD8B872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41885" y="5040830"/>
                  <a:ext cx="2692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1D6758B-4C13-621E-2C92-36BAF98623AA}"/>
                    </a:ext>
                  </a:extLst>
                </p14:cNvPr>
                <p14:cNvContentPartPr/>
                <p14:nvPr/>
              </p14:nvContentPartPr>
              <p14:xfrm>
                <a:off x="2983085" y="5239550"/>
                <a:ext cx="223560" cy="194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1D6758B-4C13-621E-2C92-36BAF98623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65085" y="5221910"/>
                  <a:ext cx="259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C5752FA-EFA3-CC9F-D663-A90CD55731D7}"/>
                    </a:ext>
                  </a:extLst>
                </p14:cNvPr>
                <p14:cNvContentPartPr/>
                <p14:nvPr/>
              </p14:nvContentPartPr>
              <p14:xfrm>
                <a:off x="3367565" y="5204990"/>
                <a:ext cx="260280" cy="29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C5752FA-EFA3-CC9F-D663-A90CD55731D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49565" y="5186990"/>
                  <a:ext cx="295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C75CD92-6217-3217-F914-8471A86E8BFB}"/>
                    </a:ext>
                  </a:extLst>
                </p14:cNvPr>
                <p14:cNvContentPartPr/>
                <p14:nvPr/>
              </p14:nvContentPartPr>
              <p14:xfrm>
                <a:off x="3822245" y="5005190"/>
                <a:ext cx="316800" cy="265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C75CD92-6217-3217-F914-8471A86E8BF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04245" y="4987190"/>
                  <a:ext cx="352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4C3741-6CC7-D915-DEDC-4ACF8CAA7F5C}"/>
                    </a:ext>
                  </a:extLst>
                </p14:cNvPr>
                <p14:cNvContentPartPr/>
                <p14:nvPr/>
              </p14:nvContentPartPr>
              <p14:xfrm>
                <a:off x="4212125" y="5217230"/>
                <a:ext cx="32760" cy="173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4C3741-6CC7-D915-DEDC-4ACF8CAA7F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94125" y="5199230"/>
                  <a:ext cx="68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3AF230-38FF-791F-0D3C-75F9E4B0EA4F}"/>
                    </a:ext>
                  </a:extLst>
                </p14:cNvPr>
                <p14:cNvContentPartPr/>
                <p14:nvPr/>
              </p14:nvContentPartPr>
              <p14:xfrm>
                <a:off x="4541165" y="5120030"/>
                <a:ext cx="209880" cy="6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3AF230-38FF-791F-0D3C-75F9E4B0EA4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23525" y="5102030"/>
                  <a:ext cx="245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062D22-D8AF-3499-0C97-F0002718D9BB}"/>
                    </a:ext>
                  </a:extLst>
                </p14:cNvPr>
                <p14:cNvContentPartPr/>
                <p14:nvPr/>
              </p14:nvContentPartPr>
              <p14:xfrm>
                <a:off x="4531805" y="5242070"/>
                <a:ext cx="1569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062D22-D8AF-3499-0C97-F0002718D9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14165" y="5224070"/>
                  <a:ext cx="192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059C539-C235-2D8E-3A8C-C7EDEFB8ECBE}"/>
                    </a:ext>
                  </a:extLst>
                </p14:cNvPr>
                <p14:cNvContentPartPr/>
                <p14:nvPr/>
              </p14:nvContentPartPr>
              <p14:xfrm>
                <a:off x="5031125" y="4936790"/>
                <a:ext cx="251640" cy="289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059C539-C235-2D8E-3A8C-C7EDEFB8ECB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013125" y="4919150"/>
                  <a:ext cx="287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5CDE38D-4846-73EF-1214-724F44782A4F}"/>
                    </a:ext>
                  </a:extLst>
                </p14:cNvPr>
                <p14:cNvContentPartPr/>
                <p14:nvPr/>
              </p14:nvContentPartPr>
              <p14:xfrm>
                <a:off x="5261525" y="5075750"/>
                <a:ext cx="32760" cy="212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5CDE38D-4846-73EF-1214-724F44782A4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43885" y="5058110"/>
                  <a:ext cx="68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17800CE-E0E9-A59E-250C-2A13FDB87884}"/>
                    </a:ext>
                  </a:extLst>
                </p14:cNvPr>
                <p14:cNvContentPartPr/>
                <p14:nvPr/>
              </p14:nvContentPartPr>
              <p14:xfrm>
                <a:off x="437525" y="5769830"/>
                <a:ext cx="329400" cy="250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17800CE-E0E9-A59E-250C-2A13FDB8788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9885" y="5751830"/>
                  <a:ext cx="365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7DAA253-B470-2EBD-7048-596BE537FBBE}"/>
                    </a:ext>
                  </a:extLst>
                </p14:cNvPr>
                <p14:cNvContentPartPr/>
                <p14:nvPr/>
              </p14:nvContentPartPr>
              <p14:xfrm>
                <a:off x="1044485" y="5697470"/>
                <a:ext cx="257040" cy="267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7DAA253-B470-2EBD-7048-596BE537FBB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6485" y="5679830"/>
                  <a:ext cx="292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3005660-2970-9D9C-D3FC-3D0A8F1C7553}"/>
                    </a:ext>
                  </a:extLst>
                </p14:cNvPr>
                <p14:cNvContentPartPr/>
                <p14:nvPr/>
              </p14:nvContentPartPr>
              <p14:xfrm>
                <a:off x="1530845" y="5866670"/>
                <a:ext cx="5040" cy="190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3005660-2970-9D9C-D3FC-3D0A8F1C755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12845" y="5849030"/>
                  <a:ext cx="40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2023B4C-41E4-A75F-A1B0-E330351859CC}"/>
                    </a:ext>
                  </a:extLst>
                </p14:cNvPr>
                <p14:cNvContentPartPr/>
                <p14:nvPr/>
              </p14:nvContentPartPr>
              <p14:xfrm>
                <a:off x="1889765" y="5892590"/>
                <a:ext cx="253440" cy="35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2023B4C-41E4-A75F-A1B0-E330351859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872125" y="5874950"/>
                  <a:ext cx="289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1EA80B2-BF3A-46F4-F8FC-72754CA253C5}"/>
                    </a:ext>
                  </a:extLst>
                </p14:cNvPr>
                <p14:cNvContentPartPr/>
                <p14:nvPr/>
              </p14:nvContentPartPr>
              <p14:xfrm>
                <a:off x="2310605" y="5768390"/>
                <a:ext cx="17640" cy="229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1EA80B2-BF3A-46F4-F8FC-72754CA253C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292965" y="5750750"/>
                  <a:ext cx="53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CE99E2-27D5-60BB-0E61-0D8A2ED982C0}"/>
                    </a:ext>
                  </a:extLst>
                </p14:cNvPr>
                <p14:cNvContentPartPr/>
                <p14:nvPr/>
              </p14:nvContentPartPr>
              <p14:xfrm>
                <a:off x="2538845" y="5836790"/>
                <a:ext cx="23400" cy="29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CE99E2-27D5-60BB-0E61-0D8A2ED982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520845" y="5819150"/>
                  <a:ext cx="59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D6B8DE0-61DA-72CE-8C44-62016E08D6C0}"/>
                    </a:ext>
                  </a:extLst>
                </p14:cNvPr>
                <p14:cNvContentPartPr/>
                <p14:nvPr/>
              </p14:nvContentPartPr>
              <p14:xfrm>
                <a:off x="2854205" y="5778830"/>
                <a:ext cx="191520" cy="230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D6B8DE0-61DA-72CE-8C44-62016E08D6C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36205" y="5760830"/>
                  <a:ext cx="227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78116F-CF5B-2493-8387-717ACB4DBC2B}"/>
                    </a:ext>
                  </a:extLst>
                </p14:cNvPr>
                <p14:cNvContentPartPr/>
                <p14:nvPr/>
              </p14:nvContentPartPr>
              <p14:xfrm>
                <a:off x="3424805" y="5781350"/>
                <a:ext cx="42120" cy="194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78116F-CF5B-2493-8387-717ACB4DBC2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407165" y="5763710"/>
                  <a:ext cx="77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264FEB-92D7-6F57-EE90-237DDE1DFFCC}"/>
                    </a:ext>
                  </a:extLst>
                </p14:cNvPr>
                <p14:cNvContentPartPr/>
                <p14:nvPr/>
              </p14:nvContentPartPr>
              <p14:xfrm>
                <a:off x="3305285" y="5989790"/>
                <a:ext cx="276480" cy="37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264FEB-92D7-6F57-EE90-237DDE1DFFC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287285" y="5972150"/>
                  <a:ext cx="312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86D8469-F1B9-A289-D710-3047F038298B}"/>
                    </a:ext>
                  </a:extLst>
                </p14:cNvPr>
                <p14:cNvContentPartPr/>
                <p14:nvPr/>
              </p14:nvContentPartPr>
              <p14:xfrm>
                <a:off x="3346685" y="5739230"/>
                <a:ext cx="276480" cy="38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86D8469-F1B9-A289-D710-3047F038298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28685" y="5721230"/>
                  <a:ext cx="312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0EF482A-EEB3-6309-C441-E60790A25ADC}"/>
                    </a:ext>
                  </a:extLst>
                </p14:cNvPr>
                <p14:cNvContentPartPr/>
                <p14:nvPr/>
              </p14:nvContentPartPr>
              <p14:xfrm>
                <a:off x="3687245" y="5727710"/>
                <a:ext cx="566640" cy="252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0EF482A-EEB3-6309-C441-E60790A25AD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69605" y="5710070"/>
                  <a:ext cx="6022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0FB115E-ECBF-74EF-9E59-378099F2995F}"/>
                    </a:ext>
                  </a:extLst>
                </p14:cNvPr>
                <p14:cNvContentPartPr/>
                <p14:nvPr/>
              </p14:nvContentPartPr>
              <p14:xfrm>
                <a:off x="4212125" y="5690270"/>
                <a:ext cx="240480" cy="24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0FB115E-ECBF-74EF-9E59-378099F2995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194125" y="5672630"/>
                  <a:ext cx="276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481E169-A6BD-DB08-C2FB-E39CEDA246AA}"/>
                    </a:ext>
                  </a:extLst>
                </p14:cNvPr>
                <p14:cNvContentPartPr/>
                <p14:nvPr/>
              </p14:nvContentPartPr>
              <p14:xfrm>
                <a:off x="462725" y="6379310"/>
                <a:ext cx="350280" cy="293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481E169-A6BD-DB08-C2FB-E39CEDA246A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44725" y="6361670"/>
                  <a:ext cx="385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3ABB7E7-1C70-79F5-6D09-57DDC6648CDB}"/>
                    </a:ext>
                  </a:extLst>
                </p14:cNvPr>
                <p14:cNvContentPartPr/>
                <p14:nvPr/>
              </p14:nvContentPartPr>
              <p14:xfrm>
                <a:off x="1164725" y="6294350"/>
                <a:ext cx="228240" cy="264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3ABB7E7-1C70-79F5-6D09-57DDC6648CD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47085" y="6276710"/>
                  <a:ext cx="263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398C0BE-D421-56FB-43BB-01034AF40139}"/>
                    </a:ext>
                  </a:extLst>
                </p14:cNvPr>
                <p14:cNvContentPartPr/>
                <p14:nvPr/>
              </p14:nvContentPartPr>
              <p14:xfrm>
                <a:off x="1427165" y="6424310"/>
                <a:ext cx="268200" cy="201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398C0BE-D421-56FB-43BB-01034AF4013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409525" y="6406310"/>
                  <a:ext cx="303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F3746A7-4D0A-DA1F-E12C-4E56DA1D75B2}"/>
                    </a:ext>
                  </a:extLst>
                </p14:cNvPr>
                <p14:cNvContentPartPr/>
                <p14:nvPr/>
              </p14:nvContentPartPr>
              <p14:xfrm>
                <a:off x="2007125" y="6374990"/>
                <a:ext cx="55440" cy="237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F3746A7-4D0A-DA1F-E12C-4E56DA1D75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989485" y="6357350"/>
                  <a:ext cx="91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2F36454-DC6C-8A52-5F67-C53B3EC82857}"/>
                    </a:ext>
                  </a:extLst>
                </p14:cNvPr>
                <p14:cNvContentPartPr/>
                <p14:nvPr/>
              </p14:nvContentPartPr>
              <p14:xfrm>
                <a:off x="1841525" y="6489110"/>
                <a:ext cx="285840" cy="7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2F36454-DC6C-8A52-5F67-C53B3EC8285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823525" y="6471470"/>
                  <a:ext cx="321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3DA02E3-63C5-733E-9E8A-86C40A25D016}"/>
                    </a:ext>
                  </a:extLst>
                </p14:cNvPr>
                <p14:cNvContentPartPr/>
                <p14:nvPr/>
              </p14:nvContentPartPr>
              <p14:xfrm>
                <a:off x="2320325" y="6408110"/>
                <a:ext cx="253800" cy="211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3DA02E3-63C5-733E-9E8A-86C40A25D01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302325" y="6390110"/>
                  <a:ext cx="289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A00EE8E-B064-EECD-867A-B336EA74D5EF}"/>
                    </a:ext>
                  </a:extLst>
                </p14:cNvPr>
                <p14:cNvContentPartPr/>
                <p14:nvPr/>
              </p14:nvContentPartPr>
              <p14:xfrm>
                <a:off x="2787245" y="6392270"/>
                <a:ext cx="263520" cy="215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A00EE8E-B064-EECD-867A-B336EA74D5E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69605" y="6374270"/>
                  <a:ext cx="299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D741650-0EB9-A52D-3DE7-1244900D7D27}"/>
                    </a:ext>
                  </a:extLst>
                </p14:cNvPr>
                <p14:cNvContentPartPr/>
                <p14:nvPr/>
              </p14:nvContentPartPr>
              <p14:xfrm>
                <a:off x="3429485" y="6408110"/>
                <a:ext cx="57960" cy="164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D741650-0EB9-A52D-3DE7-1244900D7D2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11845" y="6390110"/>
                  <a:ext cx="93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21E9E49-52F2-9645-4FE6-EAD8020789E9}"/>
                    </a:ext>
                  </a:extLst>
                </p14:cNvPr>
                <p14:cNvContentPartPr/>
                <p14:nvPr/>
              </p14:nvContentPartPr>
              <p14:xfrm>
                <a:off x="3323645" y="6581990"/>
                <a:ext cx="260280" cy="25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21E9E49-52F2-9645-4FE6-EAD8020789E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306005" y="6563990"/>
                  <a:ext cx="295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B94D299-A5B0-6674-AD94-72AF5B71F205}"/>
                    </a:ext>
                  </a:extLst>
                </p14:cNvPr>
                <p14:cNvContentPartPr/>
                <p14:nvPr/>
              </p14:nvContentPartPr>
              <p14:xfrm>
                <a:off x="3356045" y="6365990"/>
                <a:ext cx="322560" cy="29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B94D299-A5B0-6674-AD94-72AF5B71F20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338045" y="6348350"/>
                  <a:ext cx="358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9101584-5AF8-F223-F239-DB5001EFD29A}"/>
                    </a:ext>
                  </a:extLst>
                </p14:cNvPr>
                <p14:cNvContentPartPr/>
                <p14:nvPr/>
              </p14:nvContentPartPr>
              <p14:xfrm>
                <a:off x="3763205" y="6374630"/>
                <a:ext cx="585000" cy="208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9101584-5AF8-F223-F239-DB5001EFD29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745205" y="6356990"/>
                  <a:ext cx="620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24F1CFD-47B6-E472-FDAD-35B766C1233D}"/>
                    </a:ext>
                  </a:extLst>
                </p14:cNvPr>
                <p14:cNvContentPartPr/>
                <p14:nvPr/>
              </p14:nvContentPartPr>
              <p14:xfrm>
                <a:off x="4297085" y="6326390"/>
                <a:ext cx="334080" cy="192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24F1CFD-47B6-E472-FDAD-35B766C1233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79445" y="6308750"/>
                  <a:ext cx="36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05FBC44-9544-E487-5908-FB22D24B4D6D}"/>
                    </a:ext>
                  </a:extLst>
                </p14:cNvPr>
                <p14:cNvContentPartPr/>
                <p14:nvPr/>
              </p14:nvContentPartPr>
              <p14:xfrm>
                <a:off x="4614965" y="5394710"/>
                <a:ext cx="656280" cy="1594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05FBC44-9544-E487-5908-FB22D24B4D6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596965" y="5376710"/>
                  <a:ext cx="691920" cy="163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F9D4B10-35D5-F121-5E7B-3CAE1EC57B4E}"/>
                  </a:ext>
                </a:extLst>
              </p14:cNvPr>
              <p14:cNvContentPartPr/>
              <p14:nvPr/>
            </p14:nvContentPartPr>
            <p14:xfrm>
              <a:off x="5881805" y="5538788"/>
              <a:ext cx="229320" cy="2426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F9D4B10-35D5-F121-5E7B-3CAE1EC57B4E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5864165" y="5520788"/>
                <a:ext cx="26496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638E91D-8B4E-C278-D5EA-3CA5940C6042}"/>
              </a:ext>
            </a:extLst>
          </p:cNvPr>
          <p:cNvGrpSpPr/>
          <p:nvPr/>
        </p:nvGrpSpPr>
        <p:grpSpPr>
          <a:xfrm>
            <a:off x="6377885" y="5615468"/>
            <a:ext cx="920880" cy="605520"/>
            <a:chOff x="6377885" y="5615468"/>
            <a:chExt cx="92088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6CF0836-AE0E-663F-F960-516EB984E77D}"/>
                    </a:ext>
                  </a:extLst>
                </p14:cNvPr>
                <p14:cNvContentPartPr/>
                <p14:nvPr/>
              </p14:nvContentPartPr>
              <p14:xfrm>
                <a:off x="6377885" y="5735348"/>
                <a:ext cx="227880" cy="10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6CF0836-AE0E-663F-F960-516EB984E77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59885" y="5717348"/>
                  <a:ext cx="263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CBFC1D9-1849-C139-6C83-5650B57C5EBF}"/>
                    </a:ext>
                  </a:extLst>
                </p14:cNvPr>
                <p14:cNvContentPartPr/>
                <p14:nvPr/>
              </p14:nvContentPartPr>
              <p14:xfrm>
                <a:off x="6925445" y="5615468"/>
                <a:ext cx="214560" cy="218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CBFC1D9-1849-C139-6C83-5650B57C5EB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907805" y="5597828"/>
                  <a:ext cx="250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7987185-0C26-184D-6F38-6F2F57CDA65A}"/>
                    </a:ext>
                  </a:extLst>
                </p14:cNvPr>
                <p14:cNvContentPartPr/>
                <p14:nvPr/>
              </p14:nvContentPartPr>
              <p14:xfrm>
                <a:off x="6842645" y="5902388"/>
                <a:ext cx="456120" cy="25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7987185-0C26-184D-6F38-6F2F57CDA65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825005" y="5884748"/>
                  <a:ext cx="491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4E913F5-E51F-DF09-CB44-B13486842C39}"/>
                    </a:ext>
                  </a:extLst>
                </p14:cNvPr>
                <p14:cNvContentPartPr/>
                <p14:nvPr/>
              </p14:nvContentPartPr>
              <p14:xfrm>
                <a:off x="6888365" y="5982668"/>
                <a:ext cx="286200" cy="23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4E913F5-E51F-DF09-CB44-B13486842C3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70365" y="5965028"/>
                  <a:ext cx="3218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91794C3-70D9-B314-8EDF-BFEDBB38FFB8}"/>
              </a:ext>
            </a:extLst>
          </p:cNvPr>
          <p:cNvGrpSpPr/>
          <p:nvPr/>
        </p:nvGrpSpPr>
        <p:grpSpPr>
          <a:xfrm>
            <a:off x="7521245" y="5574788"/>
            <a:ext cx="719280" cy="367560"/>
            <a:chOff x="7521245" y="5574788"/>
            <a:chExt cx="71928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C4E92DC-29E2-A95B-ADFE-35B4C01081AE}"/>
                    </a:ext>
                  </a:extLst>
                </p14:cNvPr>
                <p14:cNvContentPartPr/>
                <p14:nvPr/>
              </p14:nvContentPartPr>
              <p14:xfrm>
                <a:off x="7521245" y="5624108"/>
                <a:ext cx="152640" cy="318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C4E92DC-29E2-A95B-ADFE-35B4C01081A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503245" y="5606108"/>
                  <a:ext cx="188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7D42E55-C552-73B7-8177-D6D4875399FE}"/>
                    </a:ext>
                  </a:extLst>
                </p14:cNvPr>
                <p14:cNvContentPartPr/>
                <p14:nvPr/>
              </p14:nvContentPartPr>
              <p14:xfrm>
                <a:off x="7848125" y="5593508"/>
                <a:ext cx="165960" cy="203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7D42E55-C552-73B7-8177-D6D4875399F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830485" y="5575508"/>
                  <a:ext cx="201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0F486C1-4610-32D6-BC5A-638CE0C7AD56}"/>
                    </a:ext>
                  </a:extLst>
                </p14:cNvPr>
                <p14:cNvContentPartPr/>
                <p14:nvPr/>
              </p14:nvContentPartPr>
              <p14:xfrm>
                <a:off x="8138645" y="5574788"/>
                <a:ext cx="101880" cy="326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0F486C1-4610-32D6-BC5A-638CE0C7AD5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120645" y="5557148"/>
                  <a:ext cx="13752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1B0B73E-7C10-B4C4-8954-77146A091954}"/>
              </a:ext>
            </a:extLst>
          </p:cNvPr>
          <p:cNvGrpSpPr/>
          <p:nvPr/>
        </p:nvGrpSpPr>
        <p:grpSpPr>
          <a:xfrm>
            <a:off x="8610965" y="5581988"/>
            <a:ext cx="467640" cy="318600"/>
            <a:chOff x="8610965" y="5581988"/>
            <a:chExt cx="46764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63EDC1E-39CE-7FA9-7BDF-4B0EA4E36720}"/>
                    </a:ext>
                  </a:extLst>
                </p14:cNvPr>
                <p14:cNvContentPartPr/>
                <p14:nvPr/>
              </p14:nvContentPartPr>
              <p14:xfrm>
                <a:off x="8610965" y="5677748"/>
                <a:ext cx="275400" cy="11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63EDC1E-39CE-7FA9-7BDF-4B0EA4E3672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593325" y="5659748"/>
                  <a:ext cx="311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5DE6D43-C807-7636-D8C9-1DADE6528E7F}"/>
                    </a:ext>
                  </a:extLst>
                </p14:cNvPr>
                <p14:cNvContentPartPr/>
                <p14:nvPr/>
              </p14:nvContentPartPr>
              <p14:xfrm>
                <a:off x="8624285" y="5783948"/>
                <a:ext cx="290520" cy="8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5DE6D43-C807-7636-D8C9-1DADE6528E7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06285" y="5765948"/>
                  <a:ext cx="326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0686660-E00F-6010-2520-4CEFF59BD3EC}"/>
                    </a:ext>
                  </a:extLst>
                </p14:cNvPr>
                <p14:cNvContentPartPr/>
                <p14:nvPr/>
              </p14:nvContentPartPr>
              <p14:xfrm>
                <a:off x="8815085" y="5581988"/>
                <a:ext cx="263520" cy="318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0686660-E00F-6010-2520-4CEFF59BD3E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797445" y="5564348"/>
                  <a:ext cx="29916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EF8F1EE-B81D-8506-D765-2FAC1C9E08E1}"/>
              </a:ext>
            </a:extLst>
          </p:cNvPr>
          <p:cNvGrpSpPr/>
          <p:nvPr/>
        </p:nvGrpSpPr>
        <p:grpSpPr>
          <a:xfrm>
            <a:off x="9459485" y="5492708"/>
            <a:ext cx="688320" cy="279000"/>
            <a:chOff x="9459485" y="5492708"/>
            <a:chExt cx="6883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EFD7D7A-974D-44A5-E909-F9B06FD83F99}"/>
                    </a:ext>
                  </a:extLst>
                </p14:cNvPr>
                <p14:cNvContentPartPr/>
                <p14:nvPr/>
              </p14:nvContentPartPr>
              <p14:xfrm>
                <a:off x="9459485" y="5661548"/>
                <a:ext cx="379080" cy="32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EFD7D7A-974D-44A5-E909-F9B06FD83F9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441845" y="5643548"/>
                  <a:ext cx="414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1125684-B7AA-F69D-2831-9F3FF11B2120}"/>
                    </a:ext>
                  </a:extLst>
                </p14:cNvPr>
                <p14:cNvContentPartPr/>
                <p14:nvPr/>
              </p14:nvContentPartPr>
              <p14:xfrm>
                <a:off x="10080845" y="5492708"/>
                <a:ext cx="66960" cy="279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1125684-B7AA-F69D-2831-9F3FF11B212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063205" y="5474708"/>
                  <a:ext cx="10260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CF79AD0-A35C-0252-26A1-E1813A9259EC}"/>
              </a:ext>
            </a:extLst>
          </p:cNvPr>
          <p:cNvGrpSpPr/>
          <p:nvPr/>
        </p:nvGrpSpPr>
        <p:grpSpPr>
          <a:xfrm>
            <a:off x="5563205" y="6400628"/>
            <a:ext cx="232560" cy="246960"/>
            <a:chOff x="5563205" y="6400628"/>
            <a:chExt cx="23256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727264C-A5F8-34E6-3E19-4957FA048A28}"/>
                    </a:ext>
                  </a:extLst>
                </p14:cNvPr>
                <p14:cNvContentPartPr/>
                <p14:nvPr/>
              </p14:nvContentPartPr>
              <p14:xfrm>
                <a:off x="5563205" y="6400628"/>
                <a:ext cx="232560" cy="203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727264C-A5F8-34E6-3E19-4957FA048A2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545205" y="6382988"/>
                  <a:ext cx="268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02BFD88-B134-7E3B-250C-B163FE5EC24E}"/>
                    </a:ext>
                  </a:extLst>
                </p14:cNvPr>
                <p14:cNvContentPartPr/>
                <p14:nvPr/>
              </p14:nvContentPartPr>
              <p14:xfrm>
                <a:off x="5687405" y="6452828"/>
                <a:ext cx="14040" cy="194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02BFD88-B134-7E3B-250C-B163FE5EC24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669405" y="6434828"/>
                  <a:ext cx="4968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472777C-0245-0668-1B7E-F22EF3EAAEE4}"/>
              </a:ext>
            </a:extLst>
          </p:cNvPr>
          <p:cNvGrpSpPr/>
          <p:nvPr/>
        </p:nvGrpSpPr>
        <p:grpSpPr>
          <a:xfrm>
            <a:off x="6200765" y="6348428"/>
            <a:ext cx="216720" cy="182520"/>
            <a:chOff x="6200765" y="6348428"/>
            <a:chExt cx="2167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DE16F03-79F3-244F-3664-6B420BA2C51A}"/>
                    </a:ext>
                  </a:extLst>
                </p14:cNvPr>
                <p14:cNvContentPartPr/>
                <p14:nvPr/>
              </p14:nvContentPartPr>
              <p14:xfrm>
                <a:off x="6315605" y="6348428"/>
                <a:ext cx="7200" cy="182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DE16F03-79F3-244F-3664-6B420BA2C51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297965" y="6330788"/>
                  <a:ext cx="42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7A65159-D1D7-B4FB-8AD8-F38574B06733}"/>
                    </a:ext>
                  </a:extLst>
                </p14:cNvPr>
                <p14:cNvContentPartPr/>
                <p14:nvPr/>
              </p14:nvContentPartPr>
              <p14:xfrm>
                <a:off x="6200765" y="6425468"/>
                <a:ext cx="216720" cy="15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7A65159-D1D7-B4FB-8AD8-F38574B0673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182765" y="6407828"/>
                  <a:ext cx="2523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BB68A90-F1A4-7A48-AAFD-F4499653D2BF}"/>
              </a:ext>
            </a:extLst>
          </p:cNvPr>
          <p:cNvGrpSpPr/>
          <p:nvPr/>
        </p:nvGrpSpPr>
        <p:grpSpPr>
          <a:xfrm>
            <a:off x="6681725" y="6301268"/>
            <a:ext cx="453600" cy="469440"/>
            <a:chOff x="6681725" y="6301268"/>
            <a:chExt cx="45360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92B2B58-CB15-4A3D-A696-5715107E9D91}"/>
                    </a:ext>
                  </a:extLst>
                </p14:cNvPr>
                <p14:cNvContentPartPr/>
                <p14:nvPr/>
              </p14:nvContentPartPr>
              <p14:xfrm>
                <a:off x="6759125" y="6301268"/>
                <a:ext cx="193320" cy="204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92B2B58-CB15-4A3D-A696-5715107E9D9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741485" y="6283268"/>
                  <a:ext cx="228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AF45D5B-71B2-D250-9E32-FC32498B2B04}"/>
                    </a:ext>
                  </a:extLst>
                </p14:cNvPr>
                <p14:cNvContentPartPr/>
                <p14:nvPr/>
              </p14:nvContentPartPr>
              <p14:xfrm>
                <a:off x="6681725" y="6528428"/>
                <a:ext cx="453600" cy="35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AF45D5B-71B2-D250-9E32-FC32498B2B0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663725" y="6510428"/>
                  <a:ext cx="489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38A1A27-377C-DDFA-D1D4-2F0216729CE0}"/>
                    </a:ext>
                  </a:extLst>
                </p14:cNvPr>
                <p14:cNvContentPartPr/>
                <p14:nvPr/>
              </p14:nvContentPartPr>
              <p14:xfrm>
                <a:off x="6732125" y="6615908"/>
                <a:ext cx="322560" cy="154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38A1A27-377C-DDFA-D1D4-2F0216729CE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714125" y="6597908"/>
                  <a:ext cx="3582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221D2D7-5CD1-2512-5BB3-DBD0DC49C272}"/>
              </a:ext>
            </a:extLst>
          </p:cNvPr>
          <p:cNvGrpSpPr/>
          <p:nvPr/>
        </p:nvGrpSpPr>
        <p:grpSpPr>
          <a:xfrm>
            <a:off x="7388045" y="6208748"/>
            <a:ext cx="869400" cy="398160"/>
            <a:chOff x="7388045" y="6208748"/>
            <a:chExt cx="86940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ED00833-AA87-129A-63EF-4391587DFE0F}"/>
                    </a:ext>
                  </a:extLst>
                </p14:cNvPr>
                <p14:cNvContentPartPr/>
                <p14:nvPr/>
              </p14:nvContentPartPr>
              <p14:xfrm>
                <a:off x="7388045" y="6298028"/>
                <a:ext cx="170640" cy="308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ED00833-AA87-129A-63EF-4391587DFE0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370405" y="6280028"/>
                  <a:ext cx="206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5FC05E5-D176-2CBD-F0AB-D153D628718D}"/>
                    </a:ext>
                  </a:extLst>
                </p14:cNvPr>
                <p14:cNvContentPartPr/>
                <p14:nvPr/>
              </p14:nvContentPartPr>
              <p14:xfrm>
                <a:off x="7763165" y="6304508"/>
                <a:ext cx="265320" cy="214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5FC05E5-D176-2CBD-F0AB-D153D628718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45165" y="6286868"/>
                  <a:ext cx="300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CCFC583-95FE-A088-F15D-FCCCBAA94444}"/>
                    </a:ext>
                  </a:extLst>
                </p14:cNvPr>
                <p14:cNvContentPartPr/>
                <p14:nvPr/>
              </p14:nvContentPartPr>
              <p14:xfrm>
                <a:off x="8154485" y="6208748"/>
                <a:ext cx="102960" cy="338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CCFC583-95FE-A088-F15D-FCCCBAA9444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36845" y="6190748"/>
                  <a:ext cx="13860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5264D7-50B2-49F2-14E9-038A3ADDC192}"/>
              </a:ext>
            </a:extLst>
          </p:cNvPr>
          <p:cNvGrpSpPr/>
          <p:nvPr/>
        </p:nvGrpSpPr>
        <p:grpSpPr>
          <a:xfrm>
            <a:off x="8674685" y="6272468"/>
            <a:ext cx="558360" cy="272160"/>
            <a:chOff x="8674685" y="6272468"/>
            <a:chExt cx="5583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25069FA-CC96-2C27-054E-13E46CCD211F}"/>
                    </a:ext>
                  </a:extLst>
                </p14:cNvPr>
                <p14:cNvContentPartPr/>
                <p14:nvPr/>
              </p14:nvContentPartPr>
              <p14:xfrm>
                <a:off x="8674685" y="6337268"/>
                <a:ext cx="400680" cy="39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25069FA-CC96-2C27-054E-13E46CCD211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657045" y="6319628"/>
                  <a:ext cx="436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5B6078-8338-DB6B-E800-5A2D1A59C5AC}"/>
                    </a:ext>
                  </a:extLst>
                </p14:cNvPr>
                <p14:cNvContentPartPr/>
                <p14:nvPr/>
              </p14:nvContentPartPr>
              <p14:xfrm>
                <a:off x="8732285" y="6440228"/>
                <a:ext cx="331920" cy="26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5B6078-8338-DB6B-E800-5A2D1A59C5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714645" y="6422588"/>
                  <a:ext cx="367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7607AE6-C713-8AB4-50F8-1727AA640879}"/>
                    </a:ext>
                  </a:extLst>
                </p14:cNvPr>
                <p14:cNvContentPartPr/>
                <p14:nvPr/>
              </p14:nvContentPartPr>
              <p14:xfrm>
                <a:off x="8985365" y="6272468"/>
                <a:ext cx="247680" cy="272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7607AE6-C713-8AB4-50F8-1727AA64087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967725" y="6254828"/>
                  <a:ext cx="28332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F2E31FE-293E-C2EA-8CD0-2BC102889F72}"/>
              </a:ext>
            </a:extLst>
          </p:cNvPr>
          <p:cNvGrpSpPr/>
          <p:nvPr/>
        </p:nvGrpSpPr>
        <p:grpSpPr>
          <a:xfrm>
            <a:off x="9689885" y="6209828"/>
            <a:ext cx="396000" cy="253440"/>
            <a:chOff x="9689885" y="6209828"/>
            <a:chExt cx="39600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501B31-C3B0-8801-1BC4-5684B329F53D}"/>
                    </a:ext>
                  </a:extLst>
                </p14:cNvPr>
                <p14:cNvContentPartPr/>
                <p14:nvPr/>
              </p14:nvContentPartPr>
              <p14:xfrm>
                <a:off x="9689885" y="6209828"/>
                <a:ext cx="260640" cy="253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501B31-C3B0-8801-1BC4-5684B329F53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671885" y="6191828"/>
                  <a:ext cx="296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DC56B74-43CF-AF9A-A1E3-AE4E37B112C0}"/>
                    </a:ext>
                  </a:extLst>
                </p14:cNvPr>
                <p14:cNvContentPartPr/>
                <p14:nvPr/>
              </p14:nvContentPartPr>
              <p14:xfrm>
                <a:off x="9809405" y="6319268"/>
                <a:ext cx="276480" cy="46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DC56B74-43CF-AF9A-A1E3-AE4E37B112C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91765" y="6301628"/>
                  <a:ext cx="31212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E0D68525-249E-6FA5-8458-0A8AB59A2309}"/>
                  </a:ext>
                </a:extLst>
              </p14:cNvPr>
              <p14:cNvContentPartPr/>
              <p14:nvPr/>
            </p14:nvContentPartPr>
            <p14:xfrm>
              <a:off x="10539125" y="5552108"/>
              <a:ext cx="442080" cy="1540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E0D68525-249E-6FA5-8458-0A8AB59A2309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0521125" y="5534468"/>
                <a:ext cx="477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84B07E6-459F-AA4A-88DF-3A972FE7C774}"/>
                  </a:ext>
                </a:extLst>
              </p14:cNvPr>
              <p14:cNvContentPartPr/>
              <p14:nvPr/>
            </p14:nvContentPartPr>
            <p14:xfrm>
              <a:off x="11063645" y="5487668"/>
              <a:ext cx="7200" cy="25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84B07E6-459F-AA4A-88DF-3A972FE7C774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1046005" y="5470028"/>
                <a:ext cx="428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9C41D67A-E692-DC5B-1460-FA06AE1DBB52}"/>
                  </a:ext>
                </a:extLst>
              </p14:cNvPr>
              <p14:cNvContentPartPr/>
              <p14:nvPr/>
            </p14:nvContentPartPr>
            <p14:xfrm>
              <a:off x="10361645" y="6218828"/>
              <a:ext cx="499680" cy="1994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9C41D67A-E692-DC5B-1460-FA06AE1DBB52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0344005" y="6200828"/>
                <a:ext cx="53532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D268B40-2482-29EB-D4BD-5204383D5465}"/>
              </a:ext>
            </a:extLst>
          </p:cNvPr>
          <p:cNvGrpSpPr/>
          <p:nvPr/>
        </p:nvGrpSpPr>
        <p:grpSpPr>
          <a:xfrm>
            <a:off x="8140805" y="259388"/>
            <a:ext cx="3341160" cy="1570680"/>
            <a:chOff x="8140805" y="259388"/>
            <a:chExt cx="3341160" cy="15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646C23C-7A96-4552-94E1-5EA6A54DBEE6}"/>
                    </a:ext>
                  </a:extLst>
                </p14:cNvPr>
                <p14:cNvContentPartPr/>
                <p14:nvPr/>
              </p14:nvContentPartPr>
              <p14:xfrm>
                <a:off x="8792765" y="712628"/>
                <a:ext cx="310320" cy="235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646C23C-7A96-4552-94E1-5EA6A54DBEE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75125" y="694988"/>
                  <a:ext cx="345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16ED874-3343-62CC-1E0D-2AB939456ED5}"/>
                    </a:ext>
                  </a:extLst>
                </p14:cNvPr>
                <p14:cNvContentPartPr/>
                <p14:nvPr/>
              </p14:nvContentPartPr>
              <p14:xfrm>
                <a:off x="9289205" y="835388"/>
                <a:ext cx="205200" cy="6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16ED874-3343-62CC-1E0D-2AB939456ED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271565" y="817388"/>
                  <a:ext cx="240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26F91E6-C2F6-629B-F63A-0ABD43F1B7B9}"/>
                    </a:ext>
                  </a:extLst>
                </p14:cNvPr>
                <p14:cNvContentPartPr/>
                <p14:nvPr/>
              </p14:nvContentPartPr>
              <p14:xfrm>
                <a:off x="9655325" y="666908"/>
                <a:ext cx="23400" cy="240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26F91E6-C2F6-629B-F63A-0ABD43F1B7B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637325" y="649268"/>
                  <a:ext cx="59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6C616E1-F613-B835-B7BF-DB6D0A82B5EB}"/>
                    </a:ext>
                  </a:extLst>
                </p14:cNvPr>
                <p14:cNvContentPartPr/>
                <p14:nvPr/>
              </p14:nvContentPartPr>
              <p14:xfrm>
                <a:off x="10181645" y="687788"/>
                <a:ext cx="226800" cy="150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6C616E1-F613-B835-B7BF-DB6D0A82B5E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163645" y="670148"/>
                  <a:ext cx="262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38152AF-5E73-2E65-5BBF-0B2F40163852}"/>
                    </a:ext>
                  </a:extLst>
                </p14:cNvPr>
                <p14:cNvContentPartPr/>
                <p14:nvPr/>
              </p14:nvContentPartPr>
              <p14:xfrm>
                <a:off x="10524725" y="660068"/>
                <a:ext cx="176400" cy="147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38152AF-5E73-2E65-5BBF-0B2F4016385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507085" y="642428"/>
                  <a:ext cx="212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AE5F99A-27F9-942F-A54A-F78B2F21F2B4}"/>
                    </a:ext>
                  </a:extLst>
                </p14:cNvPr>
                <p14:cNvContentPartPr/>
                <p14:nvPr/>
              </p14:nvContentPartPr>
              <p14:xfrm>
                <a:off x="10770965" y="433268"/>
                <a:ext cx="189720" cy="445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AE5F99A-27F9-942F-A54A-F78B2F21F2B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752965" y="415268"/>
                  <a:ext cx="2253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AEE03DE-EBF7-153D-9F31-F4AB0C0E68F9}"/>
                    </a:ext>
                  </a:extLst>
                </p14:cNvPr>
                <p14:cNvContentPartPr/>
                <p14:nvPr/>
              </p14:nvContentPartPr>
              <p14:xfrm>
                <a:off x="8914085" y="1251188"/>
                <a:ext cx="316080" cy="245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AEE03DE-EBF7-153D-9F31-F4AB0C0E68F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896445" y="1233188"/>
                  <a:ext cx="351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5F7DF8A-4039-5F59-6B0F-729F574D180B}"/>
                    </a:ext>
                  </a:extLst>
                </p14:cNvPr>
                <p14:cNvContentPartPr/>
                <p14:nvPr/>
              </p14:nvContentPartPr>
              <p14:xfrm>
                <a:off x="9611405" y="1187828"/>
                <a:ext cx="261000" cy="251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5F7DF8A-4039-5F59-6B0F-729F574D180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593405" y="1169828"/>
                  <a:ext cx="296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DF6442F-1420-344E-D4D0-73FE5EE62C06}"/>
                    </a:ext>
                  </a:extLst>
                </p14:cNvPr>
                <p14:cNvContentPartPr/>
                <p14:nvPr/>
              </p14:nvContentPartPr>
              <p14:xfrm>
                <a:off x="9680525" y="1307708"/>
                <a:ext cx="251280" cy="52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DF6442F-1420-344E-D4D0-73FE5EE62C0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662525" y="1289708"/>
                  <a:ext cx="286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B063D01-6A4B-1178-D927-D140BF856F3F}"/>
                    </a:ext>
                  </a:extLst>
                </p14:cNvPr>
                <p14:cNvContentPartPr/>
                <p14:nvPr/>
              </p14:nvContentPartPr>
              <p14:xfrm>
                <a:off x="8140805" y="259388"/>
                <a:ext cx="3341160" cy="1570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B063D01-6A4B-1178-D927-D140BF856F3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122805" y="241748"/>
                  <a:ext cx="3376800" cy="160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374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72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818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95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ML,DL and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ML Techniques and Tools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DS Learning Path</a:t>
            </a: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Information and Noise(Insignificant information)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ML ,DS,AI-&gt; Extract information(Exclude noise)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156</Words>
  <Application>Microsoft Office PowerPoint</Application>
  <PresentationFormat>Widescreen</PresentationFormat>
  <Paragraphs>35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DS,ML and DL Premalatha T</vt:lpstr>
      <vt:lpstr>WHO  AM I?</vt:lpstr>
      <vt:lpstr>Agenda</vt:lpstr>
      <vt:lpstr>Data?</vt:lpstr>
      <vt:lpstr>Types of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Analytic Approach</vt:lpstr>
      <vt:lpstr>Supervised Learning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PL T</cp:lastModifiedBy>
  <cp:revision>3</cp:revision>
  <dcterms:created xsi:type="dcterms:W3CDTF">2024-05-30T12:42:39Z</dcterms:created>
  <dcterms:modified xsi:type="dcterms:W3CDTF">2024-06-10T06:52:51Z</dcterms:modified>
</cp:coreProperties>
</file>